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96" r:id="rId4"/>
    <p:sldId id="295" r:id="rId5"/>
    <p:sldId id="297" r:id="rId6"/>
    <p:sldId id="299" r:id="rId7"/>
    <p:sldId id="300" r:id="rId8"/>
    <p:sldId id="31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2" autoAdjust="0"/>
    <p:restoredTop sz="76996" autoAdjust="0"/>
  </p:normalViewPr>
  <p:slideViewPr>
    <p:cSldViewPr snapToGrid="0">
      <p:cViewPr varScale="1">
        <p:scale>
          <a:sx n="53" d="100"/>
          <a:sy n="53" d="100"/>
        </p:scale>
        <p:origin x="114" y="12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-26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7D712-F47C-4DDB-AAE6-0860E68963C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7DF4-DFFB-457B-8E6C-C0552562FD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575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D8796-DEBB-47DF-B157-47358699A7F9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44DB8-D00E-424B-94D4-C9223C245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55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4DB8-D00E-424B-94D4-C9223C24596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3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4DB8-D00E-424B-94D4-C9223C24596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4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4DB8-D00E-424B-94D4-C9223C24596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4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4DB8-D00E-424B-94D4-C9223C24596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4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4DB8-D00E-424B-94D4-C9223C24596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4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4DB8-D00E-424B-94D4-C9223C24596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42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4DB8-D00E-424B-94D4-C9223C24596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4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4DB8-D00E-424B-94D4-C9223C24596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77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93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68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68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21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41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28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1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8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70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011B-E1BF-40F1-A0EA-232C5D89081F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5525-F296-419B-81BE-C07C63F05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1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Zeggenschap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huurders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gemengde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complexen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6" t="-893" r="3930" b="893"/>
          <a:stretch/>
        </p:blipFill>
        <p:spPr bwMode="auto">
          <a:xfrm>
            <a:off x="10769791" y="131064"/>
            <a:ext cx="1282700" cy="5797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1A57DA-80AA-40E3-9027-E5001192A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24" y="533400"/>
            <a:ext cx="3832225" cy="5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5437" y="1690687"/>
            <a:ext cx="9672822" cy="44862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06" y="109182"/>
            <a:ext cx="2090311" cy="13255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1967"/>
            <a:ext cx="2517775" cy="108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4F2CDC-148C-44B7-819D-2FA9C8BA7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75" y="27911"/>
            <a:ext cx="562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6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solidFill>
                  <a:schemeClr val="tx2">
                    <a:lumMod val="50000"/>
                  </a:schemeClr>
                </a:solidFill>
              </a:rPr>
              <a:t>Waarom corporatie Woonbedrijf meedeed aan pilot</a:t>
            </a:r>
            <a:br>
              <a:rPr lang="nl-NL" sz="3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sz="3200" b="1" dirty="0">
                <a:solidFill>
                  <a:schemeClr val="tx2">
                    <a:lumMod val="50000"/>
                  </a:schemeClr>
                </a:solidFill>
              </a:rPr>
              <a:t>met een complex in Geldrop (101 woningen: 43 huur)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5437" y="1690687"/>
            <a:ext cx="9454662" cy="4486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Marie-José </a:t>
            </a:r>
            <a:r>
              <a:rPr lang="nl-NL" dirty="0" err="1"/>
              <a:t>Backx</a:t>
            </a:r>
            <a:r>
              <a:rPr lang="nl-NL" dirty="0"/>
              <a:t>, districtsmanager bij Woonbedrijf over het waarom van de pilot: </a:t>
            </a:r>
          </a:p>
          <a:p>
            <a:pPr marL="0" indent="0">
              <a:buNone/>
            </a:pPr>
            <a:r>
              <a:rPr lang="nl-NL" dirty="0"/>
              <a:t>“We merkten dat er steevast naar huurders werd gewezen als er problemen of gebreken waren in het complex. Huurders en kopers hadden duidelijk </a:t>
            </a:r>
            <a:r>
              <a:rPr lang="nl-NL" b="1" dirty="0"/>
              <a:t>geen gelijkwaardige posities</a:t>
            </a:r>
            <a:r>
              <a:rPr lang="nl-NL" dirty="0"/>
              <a:t>. Daarnaast vinden we zeggenschap voor onze huurders belangrijk. Vóór deze pilot waren wij min of meer een doorgeefluik voor onze huurders.”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06" y="109182"/>
            <a:ext cx="2090311" cy="13255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1967"/>
            <a:ext cx="2517775" cy="108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9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Volledig mandaat</a:t>
            </a:r>
            <a:endParaRPr lang="nl-N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5437" y="1690687"/>
            <a:ext cx="9454662" cy="4486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Met de pilot wilde Woonbedrijf onder meer: </a:t>
            </a:r>
          </a:p>
          <a:p>
            <a:r>
              <a:rPr lang="nl-NL" dirty="0"/>
              <a:t>een gelijkwaardige positie van kopers en huurders realiseren</a:t>
            </a:r>
          </a:p>
          <a:p>
            <a:r>
              <a:rPr lang="nl-NL" dirty="0"/>
              <a:t>botsingen tussen appartementsrecht en huurrecht voorkomen</a:t>
            </a:r>
          </a:p>
          <a:p>
            <a:r>
              <a:rPr lang="nl-NL" dirty="0"/>
              <a:t>en haar eigen rol verduidelijken.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Besloten werd om huurders </a:t>
            </a:r>
            <a:r>
              <a:rPr lang="nl-NL" b="1" dirty="0"/>
              <a:t>volledig mandaat </a:t>
            </a:r>
            <a:r>
              <a:rPr lang="nl-NL" dirty="0"/>
              <a:t>te geven.  In de splitsingsakte van het complex wordt vastgelegd hoe de stemverhouding is. De meeste stemmen gelden!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06" y="109182"/>
            <a:ext cx="2090311" cy="13255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1967"/>
            <a:ext cx="2517775" cy="108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1E9D7C-3987-4415-BC23-408C4C5AC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8353" y="5167313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1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chemeClr val="tx2">
                    <a:lumMod val="50000"/>
                  </a:schemeClr>
                </a:solidFill>
              </a:rPr>
              <a:t>Ze nemen de macht over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5437" y="1690687"/>
            <a:ext cx="9454662" cy="4486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Marie-José </a:t>
            </a:r>
            <a:r>
              <a:rPr lang="nl-NL" dirty="0" err="1"/>
              <a:t>Backx</a:t>
            </a:r>
            <a:r>
              <a:rPr lang="nl-NL" dirty="0"/>
              <a:t>: “Eigenaren bleken vooral bevreesd dat huurders andere beslissingen zouden nemen omdat </a:t>
            </a:r>
          </a:p>
          <a:p>
            <a:r>
              <a:rPr lang="nl-NL" dirty="0"/>
              <a:t>het hun portemonnee niet raakt</a:t>
            </a:r>
          </a:p>
          <a:p>
            <a:r>
              <a:rPr lang="nl-NL" dirty="0"/>
              <a:t>dat huurders minder interesse zouden tonen in het complex</a:t>
            </a:r>
          </a:p>
          <a:p>
            <a:r>
              <a:rPr lang="nl-NL" dirty="0"/>
              <a:t>en dat huurders macht zouden krijgen over kopers.”</a:t>
            </a:r>
            <a:endParaRPr lang="nl-NL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06" y="109182"/>
            <a:ext cx="2090311" cy="13255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1967"/>
            <a:ext cx="2517775" cy="108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18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chemeClr val="tx2">
                    <a:lumMod val="50000"/>
                  </a:schemeClr>
                </a:solidFill>
              </a:rPr>
              <a:t>Strenge huurders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5437" y="1690687"/>
            <a:ext cx="9454662" cy="4486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Uiteindelijk maakte een derde van de huurders gebruik van hun stemrecht. </a:t>
            </a:r>
          </a:p>
          <a:p>
            <a:pPr marL="0" indent="0">
              <a:buNone/>
            </a:pPr>
            <a:r>
              <a:rPr lang="nl-NL" dirty="0"/>
              <a:t>Opvallend detail: er bleek nauwelijks verschil in het stemgedrag tussen kopers en huurders. </a:t>
            </a:r>
          </a:p>
          <a:p>
            <a:pPr marL="0" indent="0">
              <a:buNone/>
            </a:pPr>
            <a:r>
              <a:rPr lang="nl-NL" dirty="0"/>
              <a:t>Huurders bleken zelfs strenger dan kopers toen er gestemd werd over leefregels (bijvoorbeeld over rolluiken)</a:t>
            </a:r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06" y="109182"/>
            <a:ext cx="2090311" cy="13255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1967"/>
            <a:ext cx="2517775" cy="108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76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tx2">
                    <a:lumMod val="50000"/>
                  </a:schemeClr>
                </a:solidFill>
              </a:rPr>
              <a:t>Succesfactor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5437" y="1690687"/>
            <a:ext cx="9454662" cy="4486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/>
              <a:t>Marie-José </a:t>
            </a:r>
            <a:r>
              <a:rPr lang="nl-NL" sz="3600" dirty="0" err="1"/>
              <a:t>Backx</a:t>
            </a:r>
            <a:r>
              <a:rPr lang="nl-NL" sz="3600" dirty="0"/>
              <a:t> noemt als belangrijkste succesfactor de uitstekende communicatie naar huurders en koper</a:t>
            </a:r>
            <a:endParaRPr lang="nl-NL" sz="36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06" y="109182"/>
            <a:ext cx="2090311" cy="13255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1967"/>
            <a:ext cx="2517775" cy="108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0AE610-7E3C-4198-B1EA-6FB38D993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241" y="2938884"/>
            <a:ext cx="3300248" cy="40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8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Zeggenschap voor huurders in gemengde complexen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6" t="-893" r="3930" b="893"/>
          <a:stretch/>
        </p:blipFill>
        <p:spPr bwMode="auto">
          <a:xfrm>
            <a:off x="10751503" y="3048"/>
            <a:ext cx="1282700" cy="5797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1A57DA-80AA-40E3-9027-E5001192A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533400"/>
            <a:ext cx="3832225" cy="5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52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251</Words>
  <Application>Microsoft Office PowerPoint</Application>
  <PresentationFormat>Breedbeeld</PresentationFormat>
  <Paragraphs>31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Zeggenschap voor huurders in gemengde complexen</vt:lpstr>
      <vt:lpstr>PowerPoint-presentatie</vt:lpstr>
      <vt:lpstr>Waarom corporatie Woonbedrijf meedeed aan pilot met een complex in Geldrop (101 woningen: 43 huur)</vt:lpstr>
      <vt:lpstr>Volledig mandaat</vt:lpstr>
      <vt:lpstr>Ze nemen de macht over</vt:lpstr>
      <vt:lpstr>Strenge huurders</vt:lpstr>
      <vt:lpstr>Succesfactor</vt:lpstr>
      <vt:lpstr>Zeggenschap voor huurders in gemengde complexen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Zeggenschap voor huurders in gemengde complexen</dc:title>
  <dc:creator>Pleuni Koopman</dc:creator>
  <cp:lastModifiedBy>Pleuni Koopman</cp:lastModifiedBy>
  <cp:revision>9</cp:revision>
  <dcterms:created xsi:type="dcterms:W3CDTF">2020-02-05T14:19:28Z</dcterms:created>
  <dcterms:modified xsi:type="dcterms:W3CDTF">2020-02-26T12:16:14Z</dcterms:modified>
</cp:coreProperties>
</file>