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75" r:id="rId6"/>
    <p:sldId id="276" r:id="rId7"/>
    <p:sldId id="268" r:id="rId8"/>
    <p:sldId id="260" r:id="rId9"/>
    <p:sldId id="261" r:id="rId10"/>
    <p:sldId id="262" r:id="rId11"/>
    <p:sldId id="267" r:id="rId12"/>
    <p:sldId id="269" r:id="rId13"/>
    <p:sldId id="271" r:id="rId14"/>
    <p:sldId id="272" r:id="rId15"/>
    <p:sldId id="278" r:id="rId16"/>
    <p:sldId id="273" r:id="rId17"/>
    <p:sldId id="274" r:id="rId18"/>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01B712-6F77-7B98-2174-B051C51BF82F}" name="Chamlal, Ouarda" initials="CO" userId="S::o.chamlal@ymere.nl::67662988-f194-412e-a41f-d9ffd6691736" providerId="AD"/>
  <p188:author id="{73B470BA-44B1-687E-DED1-EBE23972B1FB}" name="Koning, Melanie" initials="KM" userId="S::melanie.koning@ymere.nl::da8cbced-43ac-4f80-85b6-68e04faddc85" providerId="AD"/>
  <p188:author id="{DB8623D4-4324-C507-CA86-53F78B901CA8}" name="Schildwacht, Barry" initials="SB" userId="S::b.schildwacht@ymere.nl::7226ed53-6928-48e0-9d1b-0f1224ff670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2" autoAdjust="0"/>
    <p:restoredTop sz="94660"/>
  </p:normalViewPr>
  <p:slideViewPr>
    <p:cSldViewPr snapToGrid="0">
      <p:cViewPr varScale="1">
        <p:scale>
          <a:sx n="154" d="100"/>
          <a:sy n="154" d="100"/>
        </p:scale>
        <p:origin x="128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F45CA0-55AD-4F34-B939-B3D13AF56A6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nl-NL"/>
        </a:p>
      </dgm:t>
    </dgm:pt>
    <dgm:pt modelId="{B9C81773-7553-4931-93C9-340B38078C0F}">
      <dgm:prSet phldrT="[Tekst]"/>
      <dgm:spPr/>
      <dgm:t>
        <a:bodyPr/>
        <a:lstStyle/>
        <a:p>
          <a:r>
            <a:rPr lang="nl-NL" dirty="0"/>
            <a:t>teamleider</a:t>
          </a:r>
        </a:p>
      </dgm:t>
    </dgm:pt>
    <dgm:pt modelId="{509B306F-4F85-4F92-8176-145E754993EC}" type="parTrans" cxnId="{9E054716-F952-4E84-A982-B5F32AB45A40}">
      <dgm:prSet/>
      <dgm:spPr/>
      <dgm:t>
        <a:bodyPr/>
        <a:lstStyle/>
        <a:p>
          <a:endParaRPr lang="nl-NL"/>
        </a:p>
      </dgm:t>
    </dgm:pt>
    <dgm:pt modelId="{C387FC4C-79D6-42C9-AD41-4A79553B76EA}" type="sibTrans" cxnId="{9E054716-F952-4E84-A982-B5F32AB45A40}">
      <dgm:prSet/>
      <dgm:spPr/>
      <dgm:t>
        <a:bodyPr/>
        <a:lstStyle/>
        <a:p>
          <a:endParaRPr lang="nl-NL"/>
        </a:p>
      </dgm:t>
    </dgm:pt>
    <dgm:pt modelId="{F6B4AD78-C42E-44F0-BC76-9504DF015CEE}">
      <dgm:prSet phldrT="[Tekst]"/>
      <dgm:spPr/>
      <dgm:t>
        <a:bodyPr/>
        <a:lstStyle/>
        <a:p>
          <a:r>
            <a:rPr lang="nl-NL" dirty="0"/>
            <a:t>Coördinator </a:t>
          </a:r>
        </a:p>
      </dgm:t>
    </dgm:pt>
    <dgm:pt modelId="{EBCE266F-F35D-47FE-853A-7F8962368708}" type="parTrans" cxnId="{B70F412D-3392-457A-B606-4CDD2559A31A}">
      <dgm:prSet/>
      <dgm:spPr/>
      <dgm:t>
        <a:bodyPr/>
        <a:lstStyle/>
        <a:p>
          <a:endParaRPr lang="nl-NL"/>
        </a:p>
      </dgm:t>
    </dgm:pt>
    <dgm:pt modelId="{11F933A3-7933-4AF2-B6F0-CBF8544E1EC5}" type="sibTrans" cxnId="{B70F412D-3392-457A-B606-4CDD2559A31A}">
      <dgm:prSet/>
      <dgm:spPr/>
      <dgm:t>
        <a:bodyPr/>
        <a:lstStyle/>
        <a:p>
          <a:endParaRPr lang="nl-NL"/>
        </a:p>
      </dgm:t>
    </dgm:pt>
    <dgm:pt modelId="{0B6E0A67-C2AD-4364-81E7-85E61649A510}">
      <dgm:prSet phldrT="[Tekst]"/>
      <dgm:spPr/>
      <dgm:t>
        <a:bodyPr/>
        <a:lstStyle/>
        <a:p>
          <a:r>
            <a:rPr lang="nl-NL" dirty="0"/>
            <a:t>Senior </a:t>
          </a:r>
        </a:p>
      </dgm:t>
    </dgm:pt>
    <dgm:pt modelId="{1EE1EB76-A0D7-470A-8F77-4C18931FD13B}" type="parTrans" cxnId="{7293660C-E69A-49E3-9B4A-94F5BE0AEB48}">
      <dgm:prSet/>
      <dgm:spPr/>
      <dgm:t>
        <a:bodyPr/>
        <a:lstStyle/>
        <a:p>
          <a:endParaRPr lang="nl-NL"/>
        </a:p>
      </dgm:t>
    </dgm:pt>
    <dgm:pt modelId="{A94CBAF2-5528-4390-96AB-00A90DD87DFF}" type="sibTrans" cxnId="{7293660C-E69A-49E3-9B4A-94F5BE0AEB48}">
      <dgm:prSet/>
      <dgm:spPr/>
      <dgm:t>
        <a:bodyPr/>
        <a:lstStyle/>
        <a:p>
          <a:endParaRPr lang="nl-NL"/>
        </a:p>
      </dgm:t>
    </dgm:pt>
    <dgm:pt modelId="{861811F3-7B2F-4269-BD41-9D949BD9C11A}">
      <dgm:prSet phldrT="[Tekst]"/>
      <dgm:spPr/>
      <dgm:t>
        <a:bodyPr/>
        <a:lstStyle/>
        <a:p>
          <a:r>
            <a:rPr lang="nl-NL" dirty="0"/>
            <a:t>Senior</a:t>
          </a:r>
        </a:p>
      </dgm:t>
    </dgm:pt>
    <dgm:pt modelId="{142D9FC3-7CE7-4F2F-85C7-6EA2CFD33CA4}" type="parTrans" cxnId="{94EFE92E-6A1B-4E80-A694-81A782FD69CC}">
      <dgm:prSet/>
      <dgm:spPr/>
      <dgm:t>
        <a:bodyPr/>
        <a:lstStyle/>
        <a:p>
          <a:endParaRPr lang="nl-NL"/>
        </a:p>
      </dgm:t>
    </dgm:pt>
    <dgm:pt modelId="{4D75F68F-724A-48EA-850E-FDF93C46B03B}" type="sibTrans" cxnId="{94EFE92E-6A1B-4E80-A694-81A782FD69CC}">
      <dgm:prSet/>
      <dgm:spPr/>
      <dgm:t>
        <a:bodyPr/>
        <a:lstStyle/>
        <a:p>
          <a:endParaRPr lang="nl-NL"/>
        </a:p>
      </dgm:t>
    </dgm:pt>
    <dgm:pt modelId="{96C2B284-2467-4859-99CC-145831AF815A}">
      <dgm:prSet phldrT="[Tekst]"/>
      <dgm:spPr/>
      <dgm:t>
        <a:bodyPr/>
        <a:lstStyle/>
        <a:p>
          <a:r>
            <a:rPr lang="nl-NL" dirty="0"/>
            <a:t>Coördinator</a:t>
          </a:r>
        </a:p>
      </dgm:t>
    </dgm:pt>
    <dgm:pt modelId="{1436D471-DFBD-4E7D-8915-1CB4FBE98DC1}" type="parTrans" cxnId="{3B056B72-7280-44E4-9252-58BED68747B8}">
      <dgm:prSet/>
      <dgm:spPr/>
      <dgm:t>
        <a:bodyPr/>
        <a:lstStyle/>
        <a:p>
          <a:endParaRPr lang="nl-NL"/>
        </a:p>
      </dgm:t>
    </dgm:pt>
    <dgm:pt modelId="{D2750939-4CD9-49A3-842F-B97EF36140B9}" type="sibTrans" cxnId="{3B056B72-7280-44E4-9252-58BED68747B8}">
      <dgm:prSet/>
      <dgm:spPr/>
      <dgm:t>
        <a:bodyPr/>
        <a:lstStyle/>
        <a:p>
          <a:endParaRPr lang="nl-NL"/>
        </a:p>
      </dgm:t>
    </dgm:pt>
    <dgm:pt modelId="{63802943-3A2B-4DD7-BA61-13FDA3D0E453}" type="pres">
      <dgm:prSet presAssocID="{E3F45CA0-55AD-4F34-B939-B3D13AF56A6D}" presName="hierChild1" presStyleCnt="0">
        <dgm:presLayoutVars>
          <dgm:chPref val="1"/>
          <dgm:dir/>
          <dgm:animOne val="branch"/>
          <dgm:animLvl val="lvl"/>
          <dgm:resizeHandles/>
        </dgm:presLayoutVars>
      </dgm:prSet>
      <dgm:spPr/>
    </dgm:pt>
    <dgm:pt modelId="{6724348C-1C82-4B40-9F33-D41067034025}" type="pres">
      <dgm:prSet presAssocID="{B9C81773-7553-4931-93C9-340B38078C0F}" presName="hierRoot1" presStyleCnt="0"/>
      <dgm:spPr/>
    </dgm:pt>
    <dgm:pt modelId="{D9AFF37B-24D9-4C61-8B91-17958EEF8EBF}" type="pres">
      <dgm:prSet presAssocID="{B9C81773-7553-4931-93C9-340B38078C0F}" presName="composite" presStyleCnt="0"/>
      <dgm:spPr/>
    </dgm:pt>
    <dgm:pt modelId="{DF664F5D-0E53-4D09-B8F1-587AB87788D0}" type="pres">
      <dgm:prSet presAssocID="{B9C81773-7553-4931-93C9-340B38078C0F}" presName="background" presStyleLbl="node0" presStyleIdx="0" presStyleCnt="1"/>
      <dgm:spPr/>
    </dgm:pt>
    <dgm:pt modelId="{4129A350-D57A-475E-B76C-4D9D15E297D0}" type="pres">
      <dgm:prSet presAssocID="{B9C81773-7553-4931-93C9-340B38078C0F}" presName="text" presStyleLbl="fgAcc0" presStyleIdx="0" presStyleCnt="1">
        <dgm:presLayoutVars>
          <dgm:chPref val="3"/>
        </dgm:presLayoutVars>
      </dgm:prSet>
      <dgm:spPr/>
    </dgm:pt>
    <dgm:pt modelId="{87150A5B-E821-46B9-A34A-68772B8BDCE0}" type="pres">
      <dgm:prSet presAssocID="{B9C81773-7553-4931-93C9-340B38078C0F}" presName="hierChild2" presStyleCnt="0"/>
      <dgm:spPr/>
    </dgm:pt>
    <dgm:pt modelId="{C4B6C337-7338-464C-9900-7AB316761D05}" type="pres">
      <dgm:prSet presAssocID="{EBCE266F-F35D-47FE-853A-7F8962368708}" presName="Name10" presStyleLbl="parChTrans1D2" presStyleIdx="0" presStyleCnt="2"/>
      <dgm:spPr/>
    </dgm:pt>
    <dgm:pt modelId="{8426E0D1-98AC-4D67-BFBC-D67752C86C6F}" type="pres">
      <dgm:prSet presAssocID="{F6B4AD78-C42E-44F0-BC76-9504DF015CEE}" presName="hierRoot2" presStyleCnt="0"/>
      <dgm:spPr/>
    </dgm:pt>
    <dgm:pt modelId="{540E32B9-F3D3-48B1-B03D-089A744BFC1E}" type="pres">
      <dgm:prSet presAssocID="{F6B4AD78-C42E-44F0-BC76-9504DF015CEE}" presName="composite2" presStyleCnt="0"/>
      <dgm:spPr/>
    </dgm:pt>
    <dgm:pt modelId="{C6285DDE-64A8-405A-920D-0CB7ECF315D8}" type="pres">
      <dgm:prSet presAssocID="{F6B4AD78-C42E-44F0-BC76-9504DF015CEE}" presName="background2" presStyleLbl="node2" presStyleIdx="0" presStyleCnt="2"/>
      <dgm:spPr/>
    </dgm:pt>
    <dgm:pt modelId="{C4197C6D-CA21-410B-8D2E-E4259CA07F29}" type="pres">
      <dgm:prSet presAssocID="{F6B4AD78-C42E-44F0-BC76-9504DF015CEE}" presName="text2" presStyleLbl="fgAcc2" presStyleIdx="0" presStyleCnt="2">
        <dgm:presLayoutVars>
          <dgm:chPref val="3"/>
        </dgm:presLayoutVars>
      </dgm:prSet>
      <dgm:spPr/>
    </dgm:pt>
    <dgm:pt modelId="{4BD8742E-6CC7-40F3-8815-7E85ED49B298}" type="pres">
      <dgm:prSet presAssocID="{F6B4AD78-C42E-44F0-BC76-9504DF015CEE}" presName="hierChild3" presStyleCnt="0"/>
      <dgm:spPr/>
    </dgm:pt>
    <dgm:pt modelId="{4FBB34CD-E5B7-4C2E-9D69-9830B6BA8B8A}" type="pres">
      <dgm:prSet presAssocID="{1EE1EB76-A0D7-470A-8F77-4C18931FD13B}" presName="Name17" presStyleLbl="parChTrans1D3" presStyleIdx="0" presStyleCnt="2"/>
      <dgm:spPr/>
    </dgm:pt>
    <dgm:pt modelId="{C9AB6594-60E3-4F1A-A860-7A7621B24E9F}" type="pres">
      <dgm:prSet presAssocID="{0B6E0A67-C2AD-4364-81E7-85E61649A510}" presName="hierRoot3" presStyleCnt="0"/>
      <dgm:spPr/>
    </dgm:pt>
    <dgm:pt modelId="{071BC832-7DBC-4D32-8AC7-F89C01ADD33D}" type="pres">
      <dgm:prSet presAssocID="{0B6E0A67-C2AD-4364-81E7-85E61649A510}" presName="composite3" presStyleCnt="0"/>
      <dgm:spPr/>
    </dgm:pt>
    <dgm:pt modelId="{187A1715-9AB0-475A-95B9-58479C7896F0}" type="pres">
      <dgm:prSet presAssocID="{0B6E0A67-C2AD-4364-81E7-85E61649A510}" presName="background3" presStyleLbl="node3" presStyleIdx="0" presStyleCnt="2"/>
      <dgm:spPr/>
    </dgm:pt>
    <dgm:pt modelId="{2BE5025A-25CC-4CC4-A677-383E51390698}" type="pres">
      <dgm:prSet presAssocID="{0B6E0A67-C2AD-4364-81E7-85E61649A510}" presName="text3" presStyleLbl="fgAcc3" presStyleIdx="0" presStyleCnt="2" custLinFactNeighborX="-34771" custLinFactNeighborY="2296">
        <dgm:presLayoutVars>
          <dgm:chPref val="3"/>
        </dgm:presLayoutVars>
      </dgm:prSet>
      <dgm:spPr/>
    </dgm:pt>
    <dgm:pt modelId="{AEB06C90-871C-4A07-B521-7DF6B19A818B}" type="pres">
      <dgm:prSet presAssocID="{0B6E0A67-C2AD-4364-81E7-85E61649A510}" presName="hierChild4" presStyleCnt="0"/>
      <dgm:spPr/>
    </dgm:pt>
    <dgm:pt modelId="{F18A8457-9DEC-47C2-B260-AAF01B00C29A}" type="pres">
      <dgm:prSet presAssocID="{142D9FC3-7CE7-4F2F-85C7-6EA2CFD33CA4}" presName="Name17" presStyleLbl="parChTrans1D3" presStyleIdx="1" presStyleCnt="2"/>
      <dgm:spPr/>
    </dgm:pt>
    <dgm:pt modelId="{D75F708B-B7B8-4CBA-A9A0-C0ACA992D9B7}" type="pres">
      <dgm:prSet presAssocID="{861811F3-7B2F-4269-BD41-9D949BD9C11A}" presName="hierRoot3" presStyleCnt="0"/>
      <dgm:spPr/>
    </dgm:pt>
    <dgm:pt modelId="{1B6287C7-C215-4421-B0ED-06776CAF6DA6}" type="pres">
      <dgm:prSet presAssocID="{861811F3-7B2F-4269-BD41-9D949BD9C11A}" presName="composite3" presStyleCnt="0"/>
      <dgm:spPr/>
    </dgm:pt>
    <dgm:pt modelId="{DF3F3811-4A8A-4328-8CCC-8B96270E21D1}" type="pres">
      <dgm:prSet presAssocID="{861811F3-7B2F-4269-BD41-9D949BD9C11A}" presName="background3" presStyleLbl="node3" presStyleIdx="1" presStyleCnt="2"/>
      <dgm:spPr/>
    </dgm:pt>
    <dgm:pt modelId="{7A5C8D28-EE13-4A37-A115-10B17D542B13}" type="pres">
      <dgm:prSet presAssocID="{861811F3-7B2F-4269-BD41-9D949BD9C11A}" presName="text3" presStyleLbl="fgAcc3" presStyleIdx="1" presStyleCnt="2" custLinFactX="63549" custLinFactNeighborX="100000" custLinFactNeighborY="4332">
        <dgm:presLayoutVars>
          <dgm:chPref val="3"/>
        </dgm:presLayoutVars>
      </dgm:prSet>
      <dgm:spPr/>
    </dgm:pt>
    <dgm:pt modelId="{129A2DB3-DABC-4F99-8214-49637BD31EC8}" type="pres">
      <dgm:prSet presAssocID="{861811F3-7B2F-4269-BD41-9D949BD9C11A}" presName="hierChild4" presStyleCnt="0"/>
      <dgm:spPr/>
    </dgm:pt>
    <dgm:pt modelId="{5FF6F627-2B6C-46BF-9BAB-69912021EDB4}" type="pres">
      <dgm:prSet presAssocID="{1436D471-DFBD-4E7D-8915-1CB4FBE98DC1}" presName="Name10" presStyleLbl="parChTrans1D2" presStyleIdx="1" presStyleCnt="2"/>
      <dgm:spPr/>
    </dgm:pt>
    <dgm:pt modelId="{FD8E3721-00B6-441A-B12B-3DE4181712B5}" type="pres">
      <dgm:prSet presAssocID="{96C2B284-2467-4859-99CC-145831AF815A}" presName="hierRoot2" presStyleCnt="0"/>
      <dgm:spPr/>
    </dgm:pt>
    <dgm:pt modelId="{3661BD9E-22D5-49A4-A919-C86A78837D7F}" type="pres">
      <dgm:prSet presAssocID="{96C2B284-2467-4859-99CC-145831AF815A}" presName="composite2" presStyleCnt="0"/>
      <dgm:spPr/>
    </dgm:pt>
    <dgm:pt modelId="{117B5A46-A1E4-4905-BEC8-EE1679DA63E4}" type="pres">
      <dgm:prSet presAssocID="{96C2B284-2467-4859-99CC-145831AF815A}" presName="background2" presStyleLbl="node2" presStyleIdx="1" presStyleCnt="2"/>
      <dgm:spPr/>
    </dgm:pt>
    <dgm:pt modelId="{26A52AC3-A3D3-4D52-9F0A-33B78A2D85E7}" type="pres">
      <dgm:prSet presAssocID="{96C2B284-2467-4859-99CC-145831AF815A}" presName="text2" presStyleLbl="fgAcc2" presStyleIdx="1" presStyleCnt="2" custLinFactNeighborX="15444" custLinFactNeighborY="-4056">
        <dgm:presLayoutVars>
          <dgm:chPref val="3"/>
        </dgm:presLayoutVars>
      </dgm:prSet>
      <dgm:spPr/>
    </dgm:pt>
    <dgm:pt modelId="{6AA1390D-95F3-4DF1-982D-0DD80A93E51E}" type="pres">
      <dgm:prSet presAssocID="{96C2B284-2467-4859-99CC-145831AF815A}" presName="hierChild3" presStyleCnt="0"/>
      <dgm:spPr/>
    </dgm:pt>
  </dgm:ptLst>
  <dgm:cxnLst>
    <dgm:cxn modelId="{DAD80A08-21D1-422A-8FCF-D204A2626229}" type="presOf" srcId="{B9C81773-7553-4931-93C9-340B38078C0F}" destId="{4129A350-D57A-475E-B76C-4D9D15E297D0}" srcOrd="0" destOrd="0" presId="urn:microsoft.com/office/officeart/2005/8/layout/hierarchy1"/>
    <dgm:cxn modelId="{7293660C-E69A-49E3-9B4A-94F5BE0AEB48}" srcId="{F6B4AD78-C42E-44F0-BC76-9504DF015CEE}" destId="{0B6E0A67-C2AD-4364-81E7-85E61649A510}" srcOrd="0" destOrd="0" parTransId="{1EE1EB76-A0D7-470A-8F77-4C18931FD13B}" sibTransId="{A94CBAF2-5528-4390-96AB-00A90DD87DFF}"/>
    <dgm:cxn modelId="{9BF03414-3CFD-4DA2-858C-65C6F3E89796}" type="presOf" srcId="{0B6E0A67-C2AD-4364-81E7-85E61649A510}" destId="{2BE5025A-25CC-4CC4-A677-383E51390698}" srcOrd="0" destOrd="0" presId="urn:microsoft.com/office/officeart/2005/8/layout/hierarchy1"/>
    <dgm:cxn modelId="{9E054716-F952-4E84-A982-B5F32AB45A40}" srcId="{E3F45CA0-55AD-4F34-B939-B3D13AF56A6D}" destId="{B9C81773-7553-4931-93C9-340B38078C0F}" srcOrd="0" destOrd="0" parTransId="{509B306F-4F85-4F92-8176-145E754993EC}" sibTransId="{C387FC4C-79D6-42C9-AD41-4A79553B76EA}"/>
    <dgm:cxn modelId="{7E1DBE1D-C061-4CF6-9006-0D2A1443B3E9}" type="presOf" srcId="{142D9FC3-7CE7-4F2F-85C7-6EA2CFD33CA4}" destId="{F18A8457-9DEC-47C2-B260-AAF01B00C29A}" srcOrd="0" destOrd="0" presId="urn:microsoft.com/office/officeart/2005/8/layout/hierarchy1"/>
    <dgm:cxn modelId="{975C4F25-2E84-4CD1-AC27-ADAA9304B18C}" type="presOf" srcId="{E3F45CA0-55AD-4F34-B939-B3D13AF56A6D}" destId="{63802943-3A2B-4DD7-BA61-13FDA3D0E453}" srcOrd="0" destOrd="0" presId="urn:microsoft.com/office/officeart/2005/8/layout/hierarchy1"/>
    <dgm:cxn modelId="{B70F412D-3392-457A-B606-4CDD2559A31A}" srcId="{B9C81773-7553-4931-93C9-340B38078C0F}" destId="{F6B4AD78-C42E-44F0-BC76-9504DF015CEE}" srcOrd="0" destOrd="0" parTransId="{EBCE266F-F35D-47FE-853A-7F8962368708}" sibTransId="{11F933A3-7933-4AF2-B6F0-CBF8544E1EC5}"/>
    <dgm:cxn modelId="{94EFE92E-6A1B-4E80-A694-81A782FD69CC}" srcId="{F6B4AD78-C42E-44F0-BC76-9504DF015CEE}" destId="{861811F3-7B2F-4269-BD41-9D949BD9C11A}" srcOrd="1" destOrd="0" parTransId="{142D9FC3-7CE7-4F2F-85C7-6EA2CFD33CA4}" sibTransId="{4D75F68F-724A-48EA-850E-FDF93C46B03B}"/>
    <dgm:cxn modelId="{A16E8430-F400-4C86-9356-ED3E2A48E461}" type="presOf" srcId="{861811F3-7B2F-4269-BD41-9D949BD9C11A}" destId="{7A5C8D28-EE13-4A37-A115-10B17D542B13}" srcOrd="0" destOrd="0" presId="urn:microsoft.com/office/officeart/2005/8/layout/hierarchy1"/>
    <dgm:cxn modelId="{BDE25632-585D-48F2-AC3E-21F469586C82}" type="presOf" srcId="{1436D471-DFBD-4E7D-8915-1CB4FBE98DC1}" destId="{5FF6F627-2B6C-46BF-9BAB-69912021EDB4}" srcOrd="0" destOrd="0" presId="urn:microsoft.com/office/officeart/2005/8/layout/hierarchy1"/>
    <dgm:cxn modelId="{60BA1C70-35E4-4079-A567-291B2BCE8BD8}" type="presOf" srcId="{EBCE266F-F35D-47FE-853A-7F8962368708}" destId="{C4B6C337-7338-464C-9900-7AB316761D05}" srcOrd="0" destOrd="0" presId="urn:microsoft.com/office/officeart/2005/8/layout/hierarchy1"/>
    <dgm:cxn modelId="{6DFB3050-C30A-4345-B299-FF4864989F55}" type="presOf" srcId="{1EE1EB76-A0D7-470A-8F77-4C18931FD13B}" destId="{4FBB34CD-E5B7-4C2E-9D69-9830B6BA8B8A}" srcOrd="0" destOrd="0" presId="urn:microsoft.com/office/officeart/2005/8/layout/hierarchy1"/>
    <dgm:cxn modelId="{3B056B72-7280-44E4-9252-58BED68747B8}" srcId="{B9C81773-7553-4931-93C9-340B38078C0F}" destId="{96C2B284-2467-4859-99CC-145831AF815A}" srcOrd="1" destOrd="0" parTransId="{1436D471-DFBD-4E7D-8915-1CB4FBE98DC1}" sibTransId="{D2750939-4CD9-49A3-842F-B97EF36140B9}"/>
    <dgm:cxn modelId="{E0F78F5A-D0C2-46D9-A122-9CD985F88953}" type="presOf" srcId="{96C2B284-2467-4859-99CC-145831AF815A}" destId="{26A52AC3-A3D3-4D52-9F0A-33B78A2D85E7}" srcOrd="0" destOrd="0" presId="urn:microsoft.com/office/officeart/2005/8/layout/hierarchy1"/>
    <dgm:cxn modelId="{1D2AB7E0-52F1-43DD-A6AF-121886580F91}" type="presOf" srcId="{F6B4AD78-C42E-44F0-BC76-9504DF015CEE}" destId="{C4197C6D-CA21-410B-8D2E-E4259CA07F29}" srcOrd="0" destOrd="0" presId="urn:microsoft.com/office/officeart/2005/8/layout/hierarchy1"/>
    <dgm:cxn modelId="{E6C363B3-2FCE-490B-8163-7D0C4C228C70}" type="presParOf" srcId="{63802943-3A2B-4DD7-BA61-13FDA3D0E453}" destId="{6724348C-1C82-4B40-9F33-D41067034025}" srcOrd="0" destOrd="0" presId="urn:microsoft.com/office/officeart/2005/8/layout/hierarchy1"/>
    <dgm:cxn modelId="{27FCF7B8-10D1-4D39-8583-ADA2E7C44639}" type="presParOf" srcId="{6724348C-1C82-4B40-9F33-D41067034025}" destId="{D9AFF37B-24D9-4C61-8B91-17958EEF8EBF}" srcOrd="0" destOrd="0" presId="urn:microsoft.com/office/officeart/2005/8/layout/hierarchy1"/>
    <dgm:cxn modelId="{3FA8DCBA-33EC-4920-8153-DB46B577EE16}" type="presParOf" srcId="{D9AFF37B-24D9-4C61-8B91-17958EEF8EBF}" destId="{DF664F5D-0E53-4D09-B8F1-587AB87788D0}" srcOrd="0" destOrd="0" presId="urn:microsoft.com/office/officeart/2005/8/layout/hierarchy1"/>
    <dgm:cxn modelId="{220374F1-26D6-466E-A63A-12CAD6C0104D}" type="presParOf" srcId="{D9AFF37B-24D9-4C61-8B91-17958EEF8EBF}" destId="{4129A350-D57A-475E-B76C-4D9D15E297D0}" srcOrd="1" destOrd="0" presId="urn:microsoft.com/office/officeart/2005/8/layout/hierarchy1"/>
    <dgm:cxn modelId="{402B560E-2197-4027-9760-FB4DFA1B53B0}" type="presParOf" srcId="{6724348C-1C82-4B40-9F33-D41067034025}" destId="{87150A5B-E821-46B9-A34A-68772B8BDCE0}" srcOrd="1" destOrd="0" presId="urn:microsoft.com/office/officeart/2005/8/layout/hierarchy1"/>
    <dgm:cxn modelId="{63DC032D-482F-445F-90E0-FFB1B7268635}" type="presParOf" srcId="{87150A5B-E821-46B9-A34A-68772B8BDCE0}" destId="{C4B6C337-7338-464C-9900-7AB316761D05}" srcOrd="0" destOrd="0" presId="urn:microsoft.com/office/officeart/2005/8/layout/hierarchy1"/>
    <dgm:cxn modelId="{D408102C-D950-4668-8F35-C09C9679A775}" type="presParOf" srcId="{87150A5B-E821-46B9-A34A-68772B8BDCE0}" destId="{8426E0D1-98AC-4D67-BFBC-D67752C86C6F}" srcOrd="1" destOrd="0" presId="urn:microsoft.com/office/officeart/2005/8/layout/hierarchy1"/>
    <dgm:cxn modelId="{C9C04A8F-5B73-4DCD-8750-274A4F001066}" type="presParOf" srcId="{8426E0D1-98AC-4D67-BFBC-D67752C86C6F}" destId="{540E32B9-F3D3-48B1-B03D-089A744BFC1E}" srcOrd="0" destOrd="0" presId="urn:microsoft.com/office/officeart/2005/8/layout/hierarchy1"/>
    <dgm:cxn modelId="{C07BE91F-B01A-454A-ACDE-7E94A2B44446}" type="presParOf" srcId="{540E32B9-F3D3-48B1-B03D-089A744BFC1E}" destId="{C6285DDE-64A8-405A-920D-0CB7ECF315D8}" srcOrd="0" destOrd="0" presId="urn:microsoft.com/office/officeart/2005/8/layout/hierarchy1"/>
    <dgm:cxn modelId="{F7FDE9A9-8554-4D56-9E8E-340E399644DD}" type="presParOf" srcId="{540E32B9-F3D3-48B1-B03D-089A744BFC1E}" destId="{C4197C6D-CA21-410B-8D2E-E4259CA07F29}" srcOrd="1" destOrd="0" presId="urn:microsoft.com/office/officeart/2005/8/layout/hierarchy1"/>
    <dgm:cxn modelId="{7E202524-5354-4F9E-922F-4B9873F44231}" type="presParOf" srcId="{8426E0D1-98AC-4D67-BFBC-D67752C86C6F}" destId="{4BD8742E-6CC7-40F3-8815-7E85ED49B298}" srcOrd="1" destOrd="0" presId="urn:microsoft.com/office/officeart/2005/8/layout/hierarchy1"/>
    <dgm:cxn modelId="{A810248C-024B-42B4-81D5-131AEE44C252}" type="presParOf" srcId="{4BD8742E-6CC7-40F3-8815-7E85ED49B298}" destId="{4FBB34CD-E5B7-4C2E-9D69-9830B6BA8B8A}" srcOrd="0" destOrd="0" presId="urn:microsoft.com/office/officeart/2005/8/layout/hierarchy1"/>
    <dgm:cxn modelId="{FBE695C2-B929-443D-BDC0-64E2CE00498F}" type="presParOf" srcId="{4BD8742E-6CC7-40F3-8815-7E85ED49B298}" destId="{C9AB6594-60E3-4F1A-A860-7A7621B24E9F}" srcOrd="1" destOrd="0" presId="urn:microsoft.com/office/officeart/2005/8/layout/hierarchy1"/>
    <dgm:cxn modelId="{5B0B221C-226E-4464-9BF5-F0578362204A}" type="presParOf" srcId="{C9AB6594-60E3-4F1A-A860-7A7621B24E9F}" destId="{071BC832-7DBC-4D32-8AC7-F89C01ADD33D}" srcOrd="0" destOrd="0" presId="urn:microsoft.com/office/officeart/2005/8/layout/hierarchy1"/>
    <dgm:cxn modelId="{83A5E746-9FD1-4C97-BEC8-2E5ADD7A2A54}" type="presParOf" srcId="{071BC832-7DBC-4D32-8AC7-F89C01ADD33D}" destId="{187A1715-9AB0-475A-95B9-58479C7896F0}" srcOrd="0" destOrd="0" presId="urn:microsoft.com/office/officeart/2005/8/layout/hierarchy1"/>
    <dgm:cxn modelId="{2E01BB8E-EDCE-494C-9572-BAF31A13846E}" type="presParOf" srcId="{071BC832-7DBC-4D32-8AC7-F89C01ADD33D}" destId="{2BE5025A-25CC-4CC4-A677-383E51390698}" srcOrd="1" destOrd="0" presId="urn:microsoft.com/office/officeart/2005/8/layout/hierarchy1"/>
    <dgm:cxn modelId="{57E72DFF-0AD9-4A43-A388-ED1C6C45C543}" type="presParOf" srcId="{C9AB6594-60E3-4F1A-A860-7A7621B24E9F}" destId="{AEB06C90-871C-4A07-B521-7DF6B19A818B}" srcOrd="1" destOrd="0" presId="urn:microsoft.com/office/officeart/2005/8/layout/hierarchy1"/>
    <dgm:cxn modelId="{AE28DAC6-8B4C-439E-9D1D-3B0876572BEA}" type="presParOf" srcId="{4BD8742E-6CC7-40F3-8815-7E85ED49B298}" destId="{F18A8457-9DEC-47C2-B260-AAF01B00C29A}" srcOrd="2" destOrd="0" presId="urn:microsoft.com/office/officeart/2005/8/layout/hierarchy1"/>
    <dgm:cxn modelId="{E9E70AEE-ACF8-4117-A756-386CE412FBD8}" type="presParOf" srcId="{4BD8742E-6CC7-40F3-8815-7E85ED49B298}" destId="{D75F708B-B7B8-4CBA-A9A0-C0ACA992D9B7}" srcOrd="3" destOrd="0" presId="urn:microsoft.com/office/officeart/2005/8/layout/hierarchy1"/>
    <dgm:cxn modelId="{D7543A59-F890-4B03-B26E-DA291A3E712E}" type="presParOf" srcId="{D75F708B-B7B8-4CBA-A9A0-C0ACA992D9B7}" destId="{1B6287C7-C215-4421-B0ED-06776CAF6DA6}" srcOrd="0" destOrd="0" presId="urn:microsoft.com/office/officeart/2005/8/layout/hierarchy1"/>
    <dgm:cxn modelId="{2A22D61A-6908-4EF3-AAB1-6736CDD58B8C}" type="presParOf" srcId="{1B6287C7-C215-4421-B0ED-06776CAF6DA6}" destId="{DF3F3811-4A8A-4328-8CCC-8B96270E21D1}" srcOrd="0" destOrd="0" presId="urn:microsoft.com/office/officeart/2005/8/layout/hierarchy1"/>
    <dgm:cxn modelId="{40949EA1-8A1E-41BE-990B-6F70780AD26D}" type="presParOf" srcId="{1B6287C7-C215-4421-B0ED-06776CAF6DA6}" destId="{7A5C8D28-EE13-4A37-A115-10B17D542B13}" srcOrd="1" destOrd="0" presId="urn:microsoft.com/office/officeart/2005/8/layout/hierarchy1"/>
    <dgm:cxn modelId="{91C34A2C-A32F-49DC-B9D9-A1DAFCEA319F}" type="presParOf" srcId="{D75F708B-B7B8-4CBA-A9A0-C0ACA992D9B7}" destId="{129A2DB3-DABC-4F99-8214-49637BD31EC8}" srcOrd="1" destOrd="0" presId="urn:microsoft.com/office/officeart/2005/8/layout/hierarchy1"/>
    <dgm:cxn modelId="{F6170442-EC7C-46E8-BA4A-2AE86EB82A34}" type="presParOf" srcId="{87150A5B-E821-46B9-A34A-68772B8BDCE0}" destId="{5FF6F627-2B6C-46BF-9BAB-69912021EDB4}" srcOrd="2" destOrd="0" presId="urn:microsoft.com/office/officeart/2005/8/layout/hierarchy1"/>
    <dgm:cxn modelId="{E207394C-048F-46A9-8D25-374F6BDD00DD}" type="presParOf" srcId="{87150A5B-E821-46B9-A34A-68772B8BDCE0}" destId="{FD8E3721-00B6-441A-B12B-3DE4181712B5}" srcOrd="3" destOrd="0" presId="urn:microsoft.com/office/officeart/2005/8/layout/hierarchy1"/>
    <dgm:cxn modelId="{2BB19806-15D6-4077-A6B8-4494A1728748}" type="presParOf" srcId="{FD8E3721-00B6-441A-B12B-3DE4181712B5}" destId="{3661BD9E-22D5-49A4-A919-C86A78837D7F}" srcOrd="0" destOrd="0" presId="urn:microsoft.com/office/officeart/2005/8/layout/hierarchy1"/>
    <dgm:cxn modelId="{647B221A-1D3B-41BA-85A7-898BF7DCFDEE}" type="presParOf" srcId="{3661BD9E-22D5-49A4-A919-C86A78837D7F}" destId="{117B5A46-A1E4-4905-BEC8-EE1679DA63E4}" srcOrd="0" destOrd="0" presId="urn:microsoft.com/office/officeart/2005/8/layout/hierarchy1"/>
    <dgm:cxn modelId="{1F771AF4-4669-4E34-BE57-00AEF7D337FA}" type="presParOf" srcId="{3661BD9E-22D5-49A4-A919-C86A78837D7F}" destId="{26A52AC3-A3D3-4D52-9F0A-33B78A2D85E7}" srcOrd="1" destOrd="0" presId="urn:microsoft.com/office/officeart/2005/8/layout/hierarchy1"/>
    <dgm:cxn modelId="{BCBBA5E2-F4BA-48DD-8342-43942F6781A1}" type="presParOf" srcId="{FD8E3721-00B6-441A-B12B-3DE4181712B5}" destId="{6AA1390D-95F3-4DF1-982D-0DD80A93E51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145738-8921-410B-9E9E-2BC60F78330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nl-NL"/>
        </a:p>
      </dgm:t>
    </dgm:pt>
    <dgm:pt modelId="{D48336B8-B9DE-47CD-A287-B120A3E75E55}">
      <dgm:prSet phldrT="[Tekst]"/>
      <dgm:spPr/>
      <dgm:t>
        <a:bodyPr/>
        <a:lstStyle/>
        <a:p>
          <a:r>
            <a:rPr lang="nl-NL" dirty="0"/>
            <a:t>2</a:t>
          </a:r>
        </a:p>
      </dgm:t>
    </dgm:pt>
    <dgm:pt modelId="{D8E9D14E-8862-49F6-9582-175011917A94}" type="parTrans" cxnId="{9337530D-EF98-47F7-9FCD-750A187C12FC}">
      <dgm:prSet/>
      <dgm:spPr/>
      <dgm:t>
        <a:bodyPr/>
        <a:lstStyle/>
        <a:p>
          <a:endParaRPr lang="nl-NL"/>
        </a:p>
      </dgm:t>
    </dgm:pt>
    <dgm:pt modelId="{1127B7FB-DD70-4984-A004-37EB9AB244B9}" type="sibTrans" cxnId="{9337530D-EF98-47F7-9FCD-750A187C12FC}">
      <dgm:prSet/>
      <dgm:spPr/>
      <dgm:t>
        <a:bodyPr/>
        <a:lstStyle/>
        <a:p>
          <a:endParaRPr lang="nl-NL"/>
        </a:p>
      </dgm:t>
    </dgm:pt>
    <dgm:pt modelId="{E35D2E68-9BA2-4595-BD15-1AED50AFE6CD}">
      <dgm:prSet phldrT="[Tekst]"/>
      <dgm:spPr/>
      <dgm:t>
        <a:bodyPr/>
        <a:lstStyle/>
        <a:p>
          <a:r>
            <a:rPr lang="nl-NL" dirty="0"/>
            <a:t>3</a:t>
          </a:r>
        </a:p>
      </dgm:t>
    </dgm:pt>
    <dgm:pt modelId="{68431A4B-977D-4D8B-AFC7-D28C3CDFB83E}" type="parTrans" cxnId="{B82AEF11-D123-4D86-B45A-1F59483004F5}">
      <dgm:prSet/>
      <dgm:spPr/>
      <dgm:t>
        <a:bodyPr/>
        <a:lstStyle/>
        <a:p>
          <a:endParaRPr lang="nl-NL"/>
        </a:p>
      </dgm:t>
    </dgm:pt>
    <dgm:pt modelId="{73CE96B1-B8D1-44C2-B059-DF9AF4599116}" type="sibTrans" cxnId="{B82AEF11-D123-4D86-B45A-1F59483004F5}">
      <dgm:prSet/>
      <dgm:spPr/>
      <dgm:t>
        <a:bodyPr/>
        <a:lstStyle/>
        <a:p>
          <a:endParaRPr lang="nl-NL"/>
        </a:p>
      </dgm:t>
    </dgm:pt>
    <dgm:pt modelId="{F2CE6285-96D9-4C93-997D-BB745954D504}">
      <dgm:prSet phldrT="[Tekst]"/>
      <dgm:spPr/>
      <dgm:t>
        <a:bodyPr/>
        <a:lstStyle/>
        <a:p>
          <a:r>
            <a:rPr lang="nl-NL" dirty="0"/>
            <a:t>Algemene binnendienst</a:t>
          </a:r>
        </a:p>
      </dgm:t>
    </dgm:pt>
    <dgm:pt modelId="{D46ECADD-C560-496C-B019-328AE8DE5794}" type="sibTrans" cxnId="{0F70D150-C6A6-4E90-A06B-057048635EEF}">
      <dgm:prSet/>
      <dgm:spPr/>
      <dgm:t>
        <a:bodyPr/>
        <a:lstStyle/>
        <a:p>
          <a:endParaRPr lang="nl-NL"/>
        </a:p>
      </dgm:t>
    </dgm:pt>
    <dgm:pt modelId="{BC7FF91D-E3EB-43D9-B055-E1C9FF4C8523}" type="parTrans" cxnId="{0F70D150-C6A6-4E90-A06B-057048635EEF}">
      <dgm:prSet/>
      <dgm:spPr/>
      <dgm:t>
        <a:bodyPr/>
        <a:lstStyle/>
        <a:p>
          <a:endParaRPr lang="nl-NL"/>
        </a:p>
      </dgm:t>
    </dgm:pt>
    <dgm:pt modelId="{92A43EA8-D885-46F6-A8B5-4B115D2BD21D}">
      <dgm:prSet/>
      <dgm:spPr/>
      <dgm:t>
        <a:bodyPr/>
        <a:lstStyle/>
        <a:p>
          <a:r>
            <a:rPr lang="nl-NL" dirty="0"/>
            <a:t>4</a:t>
          </a:r>
        </a:p>
      </dgm:t>
    </dgm:pt>
    <dgm:pt modelId="{FDC622B6-43B1-412F-9EA1-4C33B11EA95B}" type="parTrans" cxnId="{D5E19DF4-21AC-4E67-B814-9D7DA5DA66DA}">
      <dgm:prSet/>
      <dgm:spPr/>
      <dgm:t>
        <a:bodyPr/>
        <a:lstStyle/>
        <a:p>
          <a:endParaRPr lang="nl-NL"/>
        </a:p>
      </dgm:t>
    </dgm:pt>
    <dgm:pt modelId="{7D89CBDF-E351-46BE-B25C-9BD6DC0DD493}" type="sibTrans" cxnId="{D5E19DF4-21AC-4E67-B814-9D7DA5DA66DA}">
      <dgm:prSet/>
      <dgm:spPr/>
      <dgm:t>
        <a:bodyPr/>
        <a:lstStyle/>
        <a:p>
          <a:endParaRPr lang="nl-NL"/>
        </a:p>
      </dgm:t>
    </dgm:pt>
    <dgm:pt modelId="{D3000186-3D10-4CF9-9516-71280164ADB9}">
      <dgm:prSet/>
      <dgm:spPr/>
      <dgm:t>
        <a:bodyPr/>
        <a:lstStyle/>
        <a:p>
          <a:r>
            <a:rPr lang="nl-NL" dirty="0"/>
            <a:t>5</a:t>
          </a:r>
        </a:p>
      </dgm:t>
    </dgm:pt>
    <dgm:pt modelId="{11ADE224-8836-4787-BFBC-49882AB79CF5}" type="parTrans" cxnId="{12D9E999-4650-4F61-8466-C9292CDEBDF7}">
      <dgm:prSet/>
      <dgm:spPr/>
      <dgm:t>
        <a:bodyPr/>
        <a:lstStyle/>
        <a:p>
          <a:endParaRPr lang="nl-NL"/>
        </a:p>
      </dgm:t>
    </dgm:pt>
    <dgm:pt modelId="{1B9261FF-6B79-4A13-97E9-0CEF8517ACEE}" type="sibTrans" cxnId="{12D9E999-4650-4F61-8466-C9292CDEBDF7}">
      <dgm:prSet/>
      <dgm:spPr/>
      <dgm:t>
        <a:bodyPr/>
        <a:lstStyle/>
        <a:p>
          <a:endParaRPr lang="nl-NL"/>
        </a:p>
      </dgm:t>
    </dgm:pt>
    <dgm:pt modelId="{A7F80CE6-17B8-4115-92D5-38799F5E9C60}">
      <dgm:prSet phldrT="[Tekst]"/>
      <dgm:spPr/>
      <dgm:t>
        <a:bodyPr/>
        <a:lstStyle/>
        <a:p>
          <a:r>
            <a:rPr lang="nl-NL" dirty="0"/>
            <a:t>1</a:t>
          </a:r>
        </a:p>
      </dgm:t>
    </dgm:pt>
    <dgm:pt modelId="{BA4716A0-66B1-4252-A84C-08DF5A4351D5}" type="sibTrans" cxnId="{267F7AD2-2A33-4DF6-B965-DD204F387550}">
      <dgm:prSet/>
      <dgm:spPr/>
      <dgm:t>
        <a:bodyPr/>
        <a:lstStyle/>
        <a:p>
          <a:endParaRPr lang="nl-NL"/>
        </a:p>
      </dgm:t>
    </dgm:pt>
    <dgm:pt modelId="{93A687A2-F390-4967-A734-6408FC9CF2CC}" type="parTrans" cxnId="{267F7AD2-2A33-4DF6-B965-DD204F387550}">
      <dgm:prSet/>
      <dgm:spPr/>
      <dgm:t>
        <a:bodyPr/>
        <a:lstStyle/>
        <a:p>
          <a:endParaRPr lang="nl-NL"/>
        </a:p>
      </dgm:t>
    </dgm:pt>
    <dgm:pt modelId="{70AA482E-4504-4DA1-9B8C-4ED58E1816C9}" type="pres">
      <dgm:prSet presAssocID="{FD145738-8921-410B-9E9E-2BC60F783300}" presName="hierChild1" presStyleCnt="0">
        <dgm:presLayoutVars>
          <dgm:chPref val="1"/>
          <dgm:dir/>
          <dgm:animOne val="branch"/>
          <dgm:animLvl val="lvl"/>
          <dgm:resizeHandles/>
        </dgm:presLayoutVars>
      </dgm:prSet>
      <dgm:spPr/>
    </dgm:pt>
    <dgm:pt modelId="{BA72DB8C-6E49-4474-B5BE-8B31C8E99688}" type="pres">
      <dgm:prSet presAssocID="{F2CE6285-96D9-4C93-997D-BB745954D504}" presName="hierRoot1" presStyleCnt="0"/>
      <dgm:spPr/>
    </dgm:pt>
    <dgm:pt modelId="{6FDBC5D2-DB4D-44AB-87A8-E3FA6FBF3FBA}" type="pres">
      <dgm:prSet presAssocID="{F2CE6285-96D9-4C93-997D-BB745954D504}" presName="composite" presStyleCnt="0"/>
      <dgm:spPr/>
    </dgm:pt>
    <dgm:pt modelId="{E3EED953-C27E-446E-AEC9-BDB2D5C602BA}" type="pres">
      <dgm:prSet presAssocID="{F2CE6285-96D9-4C93-997D-BB745954D504}" presName="background" presStyleLbl="node0" presStyleIdx="0" presStyleCnt="3"/>
      <dgm:spPr/>
    </dgm:pt>
    <dgm:pt modelId="{A2AABEC4-CC12-4575-A43B-23BA9E74C6D0}" type="pres">
      <dgm:prSet presAssocID="{F2CE6285-96D9-4C93-997D-BB745954D504}" presName="text" presStyleLbl="fgAcc0" presStyleIdx="0" presStyleCnt="3" custScaleX="289792" custLinFactX="44712" custLinFactNeighborX="100000" custLinFactNeighborY="-31509">
        <dgm:presLayoutVars>
          <dgm:chPref val="3"/>
        </dgm:presLayoutVars>
      </dgm:prSet>
      <dgm:spPr/>
    </dgm:pt>
    <dgm:pt modelId="{D020D7D3-DA4A-4D96-8AE8-A7FD77E9EEF4}" type="pres">
      <dgm:prSet presAssocID="{F2CE6285-96D9-4C93-997D-BB745954D504}" presName="hierChild2" presStyleCnt="0"/>
      <dgm:spPr/>
    </dgm:pt>
    <dgm:pt modelId="{A4F16B01-219F-4628-9FCC-52FCDDE81EA5}" type="pres">
      <dgm:prSet presAssocID="{93A687A2-F390-4967-A734-6408FC9CF2CC}" presName="Name10" presStyleLbl="parChTrans1D2" presStyleIdx="0" presStyleCnt="3"/>
      <dgm:spPr/>
    </dgm:pt>
    <dgm:pt modelId="{F102FD94-88F7-4819-95AF-8F23053FAD77}" type="pres">
      <dgm:prSet presAssocID="{A7F80CE6-17B8-4115-92D5-38799F5E9C60}" presName="hierRoot2" presStyleCnt="0"/>
      <dgm:spPr/>
    </dgm:pt>
    <dgm:pt modelId="{05AABE90-E019-4F77-803B-6F2BE903414C}" type="pres">
      <dgm:prSet presAssocID="{A7F80CE6-17B8-4115-92D5-38799F5E9C60}" presName="composite2" presStyleCnt="0"/>
      <dgm:spPr/>
    </dgm:pt>
    <dgm:pt modelId="{A0227BBA-6322-41DA-B621-E812ECC074A4}" type="pres">
      <dgm:prSet presAssocID="{A7F80CE6-17B8-4115-92D5-38799F5E9C60}" presName="background2" presStyleLbl="node2" presStyleIdx="0" presStyleCnt="3"/>
      <dgm:spPr/>
    </dgm:pt>
    <dgm:pt modelId="{D8716592-81F6-4AB8-BF3B-48216875CB6B}" type="pres">
      <dgm:prSet presAssocID="{A7F80CE6-17B8-4115-92D5-38799F5E9C60}" presName="text2" presStyleLbl="fgAcc2" presStyleIdx="0" presStyleCnt="3">
        <dgm:presLayoutVars>
          <dgm:chPref val="3"/>
        </dgm:presLayoutVars>
      </dgm:prSet>
      <dgm:spPr/>
    </dgm:pt>
    <dgm:pt modelId="{E2065AE2-A007-4647-8B11-92119C1FDD55}" type="pres">
      <dgm:prSet presAssocID="{A7F80CE6-17B8-4115-92D5-38799F5E9C60}" presName="hierChild3" presStyleCnt="0"/>
      <dgm:spPr/>
    </dgm:pt>
    <dgm:pt modelId="{69A848F5-6544-4935-A468-D092F51112B3}" type="pres">
      <dgm:prSet presAssocID="{D8E9D14E-8862-49F6-9582-175011917A94}" presName="Name10" presStyleLbl="parChTrans1D2" presStyleIdx="1" presStyleCnt="3"/>
      <dgm:spPr/>
    </dgm:pt>
    <dgm:pt modelId="{DE00F03B-0E93-4647-BB58-3A45D13A7096}" type="pres">
      <dgm:prSet presAssocID="{D48336B8-B9DE-47CD-A287-B120A3E75E55}" presName="hierRoot2" presStyleCnt="0"/>
      <dgm:spPr/>
    </dgm:pt>
    <dgm:pt modelId="{9FFE651E-5EBF-4E79-9926-F1F98182F448}" type="pres">
      <dgm:prSet presAssocID="{D48336B8-B9DE-47CD-A287-B120A3E75E55}" presName="composite2" presStyleCnt="0"/>
      <dgm:spPr/>
    </dgm:pt>
    <dgm:pt modelId="{2A171D16-5B8D-439E-BF40-0E0E536D1765}" type="pres">
      <dgm:prSet presAssocID="{D48336B8-B9DE-47CD-A287-B120A3E75E55}" presName="background2" presStyleLbl="node2" presStyleIdx="1" presStyleCnt="3"/>
      <dgm:spPr/>
    </dgm:pt>
    <dgm:pt modelId="{9D55B6C2-7F17-4508-B667-D6C65F440D74}" type="pres">
      <dgm:prSet presAssocID="{D48336B8-B9DE-47CD-A287-B120A3E75E55}" presName="text2" presStyleLbl="fgAcc2" presStyleIdx="1" presStyleCnt="3">
        <dgm:presLayoutVars>
          <dgm:chPref val="3"/>
        </dgm:presLayoutVars>
      </dgm:prSet>
      <dgm:spPr/>
    </dgm:pt>
    <dgm:pt modelId="{967F8C56-0157-454F-B24B-0C9C99AA2109}" type="pres">
      <dgm:prSet presAssocID="{D48336B8-B9DE-47CD-A287-B120A3E75E55}" presName="hierChild3" presStyleCnt="0"/>
      <dgm:spPr/>
    </dgm:pt>
    <dgm:pt modelId="{9F30D3BC-D144-4E1C-B032-B9CE7D388334}" type="pres">
      <dgm:prSet presAssocID="{68431A4B-977D-4D8B-AFC7-D28C3CDFB83E}" presName="Name10" presStyleLbl="parChTrans1D2" presStyleIdx="2" presStyleCnt="3"/>
      <dgm:spPr/>
    </dgm:pt>
    <dgm:pt modelId="{31EBB552-9B5E-41F0-A559-7D95D3CF548C}" type="pres">
      <dgm:prSet presAssocID="{E35D2E68-9BA2-4595-BD15-1AED50AFE6CD}" presName="hierRoot2" presStyleCnt="0"/>
      <dgm:spPr/>
    </dgm:pt>
    <dgm:pt modelId="{8B5119FF-619E-4B19-8820-97278FA648B5}" type="pres">
      <dgm:prSet presAssocID="{E35D2E68-9BA2-4595-BD15-1AED50AFE6CD}" presName="composite2" presStyleCnt="0"/>
      <dgm:spPr/>
    </dgm:pt>
    <dgm:pt modelId="{DFADAB36-4CBA-4316-A86F-DF915EF7AEAC}" type="pres">
      <dgm:prSet presAssocID="{E35D2E68-9BA2-4595-BD15-1AED50AFE6CD}" presName="background2" presStyleLbl="node2" presStyleIdx="2" presStyleCnt="3"/>
      <dgm:spPr/>
    </dgm:pt>
    <dgm:pt modelId="{9BD73F0A-7FE2-4948-BE55-84EAC3A3162C}" type="pres">
      <dgm:prSet presAssocID="{E35D2E68-9BA2-4595-BD15-1AED50AFE6CD}" presName="text2" presStyleLbl="fgAcc2" presStyleIdx="2" presStyleCnt="3">
        <dgm:presLayoutVars>
          <dgm:chPref val="3"/>
        </dgm:presLayoutVars>
      </dgm:prSet>
      <dgm:spPr/>
    </dgm:pt>
    <dgm:pt modelId="{B68B0DA4-3B1B-40B7-86E5-310D37F13041}" type="pres">
      <dgm:prSet presAssocID="{E35D2E68-9BA2-4595-BD15-1AED50AFE6CD}" presName="hierChild3" presStyleCnt="0"/>
      <dgm:spPr/>
    </dgm:pt>
    <dgm:pt modelId="{30928E16-2BFE-4E1B-AB48-A4BD01FF635F}" type="pres">
      <dgm:prSet presAssocID="{92A43EA8-D885-46F6-A8B5-4B115D2BD21D}" presName="hierRoot1" presStyleCnt="0"/>
      <dgm:spPr/>
    </dgm:pt>
    <dgm:pt modelId="{55CE58A5-FADC-4452-95D6-AEE85B9CDE92}" type="pres">
      <dgm:prSet presAssocID="{92A43EA8-D885-46F6-A8B5-4B115D2BD21D}" presName="composite" presStyleCnt="0"/>
      <dgm:spPr/>
    </dgm:pt>
    <dgm:pt modelId="{B63B4DE2-5E85-4D9B-8ABF-5945720F7BB0}" type="pres">
      <dgm:prSet presAssocID="{92A43EA8-D885-46F6-A8B5-4B115D2BD21D}" presName="background" presStyleLbl="node0" presStyleIdx="1" presStyleCnt="3"/>
      <dgm:spPr/>
    </dgm:pt>
    <dgm:pt modelId="{792578F8-4529-48E3-B390-F5A026F3FD3D}" type="pres">
      <dgm:prSet presAssocID="{92A43EA8-D885-46F6-A8B5-4B115D2BD21D}" presName="text" presStyleLbl="fgAcc0" presStyleIdx="1" presStyleCnt="3" custLinFactY="58311" custLinFactNeighborX="29423" custLinFactNeighborY="100000">
        <dgm:presLayoutVars>
          <dgm:chPref val="3"/>
        </dgm:presLayoutVars>
      </dgm:prSet>
      <dgm:spPr/>
    </dgm:pt>
    <dgm:pt modelId="{90EA4806-6CC7-4672-9D84-80D9C87F9632}" type="pres">
      <dgm:prSet presAssocID="{92A43EA8-D885-46F6-A8B5-4B115D2BD21D}" presName="hierChild2" presStyleCnt="0"/>
      <dgm:spPr/>
    </dgm:pt>
    <dgm:pt modelId="{A8E2C10A-4B01-4366-B423-15A08F531DFA}" type="pres">
      <dgm:prSet presAssocID="{D3000186-3D10-4CF9-9516-71280164ADB9}" presName="hierRoot1" presStyleCnt="0"/>
      <dgm:spPr/>
    </dgm:pt>
    <dgm:pt modelId="{D4A1CCE2-D42B-44C1-8322-6F6B4514034E}" type="pres">
      <dgm:prSet presAssocID="{D3000186-3D10-4CF9-9516-71280164ADB9}" presName="composite" presStyleCnt="0"/>
      <dgm:spPr/>
    </dgm:pt>
    <dgm:pt modelId="{E98F7E0C-00A1-4BC9-B19A-1754167B1616}" type="pres">
      <dgm:prSet presAssocID="{D3000186-3D10-4CF9-9516-71280164ADB9}" presName="background" presStyleLbl="node0" presStyleIdx="2" presStyleCnt="3"/>
      <dgm:spPr/>
    </dgm:pt>
    <dgm:pt modelId="{99172EDA-590D-4250-9ABD-4AB77C4EA939}" type="pres">
      <dgm:prSet presAssocID="{D3000186-3D10-4CF9-9516-71280164ADB9}" presName="text" presStyleLbl="fgAcc0" presStyleIdx="2" presStyleCnt="3" custLinFactY="58311" custLinFactNeighborX="29423" custLinFactNeighborY="100000">
        <dgm:presLayoutVars>
          <dgm:chPref val="3"/>
        </dgm:presLayoutVars>
      </dgm:prSet>
      <dgm:spPr/>
    </dgm:pt>
    <dgm:pt modelId="{AB9377E3-54E9-4693-934E-A50B6548707A}" type="pres">
      <dgm:prSet presAssocID="{D3000186-3D10-4CF9-9516-71280164ADB9}" presName="hierChild2" presStyleCnt="0"/>
      <dgm:spPr/>
    </dgm:pt>
  </dgm:ptLst>
  <dgm:cxnLst>
    <dgm:cxn modelId="{9337530D-EF98-47F7-9FCD-750A187C12FC}" srcId="{F2CE6285-96D9-4C93-997D-BB745954D504}" destId="{D48336B8-B9DE-47CD-A287-B120A3E75E55}" srcOrd="1" destOrd="0" parTransId="{D8E9D14E-8862-49F6-9582-175011917A94}" sibTransId="{1127B7FB-DD70-4984-A004-37EB9AB244B9}"/>
    <dgm:cxn modelId="{B82AEF11-D123-4D86-B45A-1F59483004F5}" srcId="{F2CE6285-96D9-4C93-997D-BB745954D504}" destId="{E35D2E68-9BA2-4595-BD15-1AED50AFE6CD}" srcOrd="2" destOrd="0" parTransId="{68431A4B-977D-4D8B-AFC7-D28C3CDFB83E}" sibTransId="{73CE96B1-B8D1-44C2-B059-DF9AF4599116}"/>
    <dgm:cxn modelId="{C6EF9C1B-3968-4110-97DE-34FAEBB8BDE6}" type="presOf" srcId="{92A43EA8-D885-46F6-A8B5-4B115D2BD21D}" destId="{792578F8-4529-48E3-B390-F5A026F3FD3D}" srcOrd="0" destOrd="0" presId="urn:microsoft.com/office/officeart/2005/8/layout/hierarchy1"/>
    <dgm:cxn modelId="{F6CB5E21-F522-4693-A0C7-CCAD9CA95CFF}" type="presOf" srcId="{D3000186-3D10-4CF9-9516-71280164ADB9}" destId="{99172EDA-590D-4250-9ABD-4AB77C4EA939}" srcOrd="0" destOrd="0" presId="urn:microsoft.com/office/officeart/2005/8/layout/hierarchy1"/>
    <dgm:cxn modelId="{C4A1752C-E2F0-44D1-B14F-97A4AFEA538F}" type="presOf" srcId="{D48336B8-B9DE-47CD-A287-B120A3E75E55}" destId="{9D55B6C2-7F17-4508-B667-D6C65F440D74}" srcOrd="0" destOrd="0" presId="urn:microsoft.com/office/officeart/2005/8/layout/hierarchy1"/>
    <dgm:cxn modelId="{0F70D150-C6A6-4E90-A06B-057048635EEF}" srcId="{FD145738-8921-410B-9E9E-2BC60F783300}" destId="{F2CE6285-96D9-4C93-997D-BB745954D504}" srcOrd="0" destOrd="0" parTransId="{BC7FF91D-E3EB-43D9-B055-E1C9FF4C8523}" sibTransId="{D46ECADD-C560-496C-B019-328AE8DE5794}"/>
    <dgm:cxn modelId="{452E058D-5C1D-41FF-8495-DF03881C1510}" type="presOf" srcId="{E35D2E68-9BA2-4595-BD15-1AED50AFE6CD}" destId="{9BD73F0A-7FE2-4948-BE55-84EAC3A3162C}" srcOrd="0" destOrd="0" presId="urn:microsoft.com/office/officeart/2005/8/layout/hierarchy1"/>
    <dgm:cxn modelId="{12D9E999-4650-4F61-8466-C9292CDEBDF7}" srcId="{FD145738-8921-410B-9E9E-2BC60F783300}" destId="{D3000186-3D10-4CF9-9516-71280164ADB9}" srcOrd="2" destOrd="0" parTransId="{11ADE224-8836-4787-BFBC-49882AB79CF5}" sibTransId="{1B9261FF-6B79-4A13-97E9-0CEF8517ACEE}"/>
    <dgm:cxn modelId="{31629FA5-3C69-4AE3-B865-98EDBF88FB20}" type="presOf" srcId="{F2CE6285-96D9-4C93-997D-BB745954D504}" destId="{A2AABEC4-CC12-4575-A43B-23BA9E74C6D0}" srcOrd="0" destOrd="0" presId="urn:microsoft.com/office/officeart/2005/8/layout/hierarchy1"/>
    <dgm:cxn modelId="{B07B0FAF-12E7-4DE6-B947-2E158BBE27A7}" type="presOf" srcId="{A7F80CE6-17B8-4115-92D5-38799F5E9C60}" destId="{D8716592-81F6-4AB8-BF3B-48216875CB6B}" srcOrd="0" destOrd="0" presId="urn:microsoft.com/office/officeart/2005/8/layout/hierarchy1"/>
    <dgm:cxn modelId="{4DEA2BD2-976B-4572-9E61-C01ECCAAA728}" type="presOf" srcId="{93A687A2-F390-4967-A734-6408FC9CF2CC}" destId="{A4F16B01-219F-4628-9FCC-52FCDDE81EA5}" srcOrd="0" destOrd="0" presId="urn:microsoft.com/office/officeart/2005/8/layout/hierarchy1"/>
    <dgm:cxn modelId="{267F7AD2-2A33-4DF6-B965-DD204F387550}" srcId="{F2CE6285-96D9-4C93-997D-BB745954D504}" destId="{A7F80CE6-17B8-4115-92D5-38799F5E9C60}" srcOrd="0" destOrd="0" parTransId="{93A687A2-F390-4967-A734-6408FC9CF2CC}" sibTransId="{BA4716A0-66B1-4252-A84C-08DF5A4351D5}"/>
    <dgm:cxn modelId="{6085DBD4-CDDB-4EF8-83E4-172D289FAD0C}" type="presOf" srcId="{D8E9D14E-8862-49F6-9582-175011917A94}" destId="{69A848F5-6544-4935-A468-D092F51112B3}" srcOrd="0" destOrd="0" presId="urn:microsoft.com/office/officeart/2005/8/layout/hierarchy1"/>
    <dgm:cxn modelId="{9A6CCFE4-75E5-437F-9B4D-B8541DBC5E76}" type="presOf" srcId="{FD145738-8921-410B-9E9E-2BC60F783300}" destId="{70AA482E-4504-4DA1-9B8C-4ED58E1816C9}" srcOrd="0" destOrd="0" presId="urn:microsoft.com/office/officeart/2005/8/layout/hierarchy1"/>
    <dgm:cxn modelId="{D5E19DF4-21AC-4E67-B814-9D7DA5DA66DA}" srcId="{FD145738-8921-410B-9E9E-2BC60F783300}" destId="{92A43EA8-D885-46F6-A8B5-4B115D2BD21D}" srcOrd="1" destOrd="0" parTransId="{FDC622B6-43B1-412F-9EA1-4C33B11EA95B}" sibTransId="{7D89CBDF-E351-46BE-B25C-9BD6DC0DD493}"/>
    <dgm:cxn modelId="{39EB9FFC-5A8D-4D64-8DC4-AD47419A1657}" type="presOf" srcId="{68431A4B-977D-4D8B-AFC7-D28C3CDFB83E}" destId="{9F30D3BC-D144-4E1C-B032-B9CE7D388334}" srcOrd="0" destOrd="0" presId="urn:microsoft.com/office/officeart/2005/8/layout/hierarchy1"/>
    <dgm:cxn modelId="{8615B6B7-F716-45A7-A044-4F301DF8DC13}" type="presParOf" srcId="{70AA482E-4504-4DA1-9B8C-4ED58E1816C9}" destId="{BA72DB8C-6E49-4474-B5BE-8B31C8E99688}" srcOrd="0" destOrd="0" presId="urn:microsoft.com/office/officeart/2005/8/layout/hierarchy1"/>
    <dgm:cxn modelId="{F6D6732F-EAF0-48B0-87AB-33679621ED74}" type="presParOf" srcId="{BA72DB8C-6E49-4474-B5BE-8B31C8E99688}" destId="{6FDBC5D2-DB4D-44AB-87A8-E3FA6FBF3FBA}" srcOrd="0" destOrd="0" presId="urn:microsoft.com/office/officeart/2005/8/layout/hierarchy1"/>
    <dgm:cxn modelId="{B5DE52DC-10C3-4364-BDF7-594F6E1F8F48}" type="presParOf" srcId="{6FDBC5D2-DB4D-44AB-87A8-E3FA6FBF3FBA}" destId="{E3EED953-C27E-446E-AEC9-BDB2D5C602BA}" srcOrd="0" destOrd="0" presId="urn:microsoft.com/office/officeart/2005/8/layout/hierarchy1"/>
    <dgm:cxn modelId="{74C6A97D-E005-4C00-9C96-C848FFCBBC64}" type="presParOf" srcId="{6FDBC5D2-DB4D-44AB-87A8-E3FA6FBF3FBA}" destId="{A2AABEC4-CC12-4575-A43B-23BA9E74C6D0}" srcOrd="1" destOrd="0" presId="urn:microsoft.com/office/officeart/2005/8/layout/hierarchy1"/>
    <dgm:cxn modelId="{582D5DC2-B504-45CB-ACBD-28E00FD8E8B5}" type="presParOf" srcId="{BA72DB8C-6E49-4474-B5BE-8B31C8E99688}" destId="{D020D7D3-DA4A-4D96-8AE8-A7FD77E9EEF4}" srcOrd="1" destOrd="0" presId="urn:microsoft.com/office/officeart/2005/8/layout/hierarchy1"/>
    <dgm:cxn modelId="{AA552CE4-5D69-4B37-BCCF-01F359F1AD33}" type="presParOf" srcId="{D020D7D3-DA4A-4D96-8AE8-A7FD77E9EEF4}" destId="{A4F16B01-219F-4628-9FCC-52FCDDE81EA5}" srcOrd="0" destOrd="0" presId="urn:microsoft.com/office/officeart/2005/8/layout/hierarchy1"/>
    <dgm:cxn modelId="{42CD06D6-AA12-4504-B3D1-821267DF5FA0}" type="presParOf" srcId="{D020D7D3-DA4A-4D96-8AE8-A7FD77E9EEF4}" destId="{F102FD94-88F7-4819-95AF-8F23053FAD77}" srcOrd="1" destOrd="0" presId="urn:microsoft.com/office/officeart/2005/8/layout/hierarchy1"/>
    <dgm:cxn modelId="{C4740179-4AE3-4DFC-9502-06DCA3BED592}" type="presParOf" srcId="{F102FD94-88F7-4819-95AF-8F23053FAD77}" destId="{05AABE90-E019-4F77-803B-6F2BE903414C}" srcOrd="0" destOrd="0" presId="urn:microsoft.com/office/officeart/2005/8/layout/hierarchy1"/>
    <dgm:cxn modelId="{CC99B251-EBA7-431A-964F-D8618BF4DC8C}" type="presParOf" srcId="{05AABE90-E019-4F77-803B-6F2BE903414C}" destId="{A0227BBA-6322-41DA-B621-E812ECC074A4}" srcOrd="0" destOrd="0" presId="urn:microsoft.com/office/officeart/2005/8/layout/hierarchy1"/>
    <dgm:cxn modelId="{5C93AC45-8C10-4634-8C26-16360DFF6F91}" type="presParOf" srcId="{05AABE90-E019-4F77-803B-6F2BE903414C}" destId="{D8716592-81F6-4AB8-BF3B-48216875CB6B}" srcOrd="1" destOrd="0" presId="urn:microsoft.com/office/officeart/2005/8/layout/hierarchy1"/>
    <dgm:cxn modelId="{94A41DB1-BCE2-4D90-A250-70A32351B378}" type="presParOf" srcId="{F102FD94-88F7-4819-95AF-8F23053FAD77}" destId="{E2065AE2-A007-4647-8B11-92119C1FDD55}" srcOrd="1" destOrd="0" presId="urn:microsoft.com/office/officeart/2005/8/layout/hierarchy1"/>
    <dgm:cxn modelId="{FF2F7A8C-6619-4C2D-B16F-AACB2C612328}" type="presParOf" srcId="{D020D7D3-DA4A-4D96-8AE8-A7FD77E9EEF4}" destId="{69A848F5-6544-4935-A468-D092F51112B3}" srcOrd="2" destOrd="0" presId="urn:microsoft.com/office/officeart/2005/8/layout/hierarchy1"/>
    <dgm:cxn modelId="{1174B460-B963-43EA-8737-F400E9F6FFA1}" type="presParOf" srcId="{D020D7D3-DA4A-4D96-8AE8-A7FD77E9EEF4}" destId="{DE00F03B-0E93-4647-BB58-3A45D13A7096}" srcOrd="3" destOrd="0" presId="urn:microsoft.com/office/officeart/2005/8/layout/hierarchy1"/>
    <dgm:cxn modelId="{0C789FA0-8EE3-45D8-9363-BDEE9992A9B1}" type="presParOf" srcId="{DE00F03B-0E93-4647-BB58-3A45D13A7096}" destId="{9FFE651E-5EBF-4E79-9926-F1F98182F448}" srcOrd="0" destOrd="0" presId="urn:microsoft.com/office/officeart/2005/8/layout/hierarchy1"/>
    <dgm:cxn modelId="{02B32A4A-ED4E-4F83-BA80-6A19B8E8CBEB}" type="presParOf" srcId="{9FFE651E-5EBF-4E79-9926-F1F98182F448}" destId="{2A171D16-5B8D-439E-BF40-0E0E536D1765}" srcOrd="0" destOrd="0" presId="urn:microsoft.com/office/officeart/2005/8/layout/hierarchy1"/>
    <dgm:cxn modelId="{EE75825F-3447-47FF-A17C-148035325949}" type="presParOf" srcId="{9FFE651E-5EBF-4E79-9926-F1F98182F448}" destId="{9D55B6C2-7F17-4508-B667-D6C65F440D74}" srcOrd="1" destOrd="0" presId="urn:microsoft.com/office/officeart/2005/8/layout/hierarchy1"/>
    <dgm:cxn modelId="{02E19369-EDF5-490E-9553-C497C5815643}" type="presParOf" srcId="{DE00F03B-0E93-4647-BB58-3A45D13A7096}" destId="{967F8C56-0157-454F-B24B-0C9C99AA2109}" srcOrd="1" destOrd="0" presId="urn:microsoft.com/office/officeart/2005/8/layout/hierarchy1"/>
    <dgm:cxn modelId="{33AE33D0-6674-430D-8474-2766FFC3798F}" type="presParOf" srcId="{D020D7D3-DA4A-4D96-8AE8-A7FD77E9EEF4}" destId="{9F30D3BC-D144-4E1C-B032-B9CE7D388334}" srcOrd="4" destOrd="0" presId="urn:microsoft.com/office/officeart/2005/8/layout/hierarchy1"/>
    <dgm:cxn modelId="{5F964DAD-7A66-4903-87A4-6F74E381CC56}" type="presParOf" srcId="{D020D7D3-DA4A-4D96-8AE8-A7FD77E9EEF4}" destId="{31EBB552-9B5E-41F0-A559-7D95D3CF548C}" srcOrd="5" destOrd="0" presId="urn:microsoft.com/office/officeart/2005/8/layout/hierarchy1"/>
    <dgm:cxn modelId="{D9A47BC3-B6BA-4A6C-8F3C-178A7CF2F10E}" type="presParOf" srcId="{31EBB552-9B5E-41F0-A559-7D95D3CF548C}" destId="{8B5119FF-619E-4B19-8820-97278FA648B5}" srcOrd="0" destOrd="0" presId="urn:microsoft.com/office/officeart/2005/8/layout/hierarchy1"/>
    <dgm:cxn modelId="{B76455B7-283D-4820-AFA4-667B3E53D867}" type="presParOf" srcId="{8B5119FF-619E-4B19-8820-97278FA648B5}" destId="{DFADAB36-4CBA-4316-A86F-DF915EF7AEAC}" srcOrd="0" destOrd="0" presId="urn:microsoft.com/office/officeart/2005/8/layout/hierarchy1"/>
    <dgm:cxn modelId="{D9719C7F-40F7-4855-89F2-8EA1D9BDD884}" type="presParOf" srcId="{8B5119FF-619E-4B19-8820-97278FA648B5}" destId="{9BD73F0A-7FE2-4948-BE55-84EAC3A3162C}" srcOrd="1" destOrd="0" presId="urn:microsoft.com/office/officeart/2005/8/layout/hierarchy1"/>
    <dgm:cxn modelId="{E48EF389-7B69-45F2-8367-67A7C4780676}" type="presParOf" srcId="{31EBB552-9B5E-41F0-A559-7D95D3CF548C}" destId="{B68B0DA4-3B1B-40B7-86E5-310D37F13041}" srcOrd="1" destOrd="0" presId="urn:microsoft.com/office/officeart/2005/8/layout/hierarchy1"/>
    <dgm:cxn modelId="{F640A26C-7652-4F5C-913E-D1D3B0E2295F}" type="presParOf" srcId="{70AA482E-4504-4DA1-9B8C-4ED58E1816C9}" destId="{30928E16-2BFE-4E1B-AB48-A4BD01FF635F}" srcOrd="1" destOrd="0" presId="urn:microsoft.com/office/officeart/2005/8/layout/hierarchy1"/>
    <dgm:cxn modelId="{C47094D3-94C8-4937-8D47-8068243CF75A}" type="presParOf" srcId="{30928E16-2BFE-4E1B-AB48-A4BD01FF635F}" destId="{55CE58A5-FADC-4452-95D6-AEE85B9CDE92}" srcOrd="0" destOrd="0" presId="urn:microsoft.com/office/officeart/2005/8/layout/hierarchy1"/>
    <dgm:cxn modelId="{52DA1BE4-9A2E-4642-8DD0-2E52E44B92F7}" type="presParOf" srcId="{55CE58A5-FADC-4452-95D6-AEE85B9CDE92}" destId="{B63B4DE2-5E85-4D9B-8ABF-5945720F7BB0}" srcOrd="0" destOrd="0" presId="urn:microsoft.com/office/officeart/2005/8/layout/hierarchy1"/>
    <dgm:cxn modelId="{C7A33D06-A596-4D31-B8D9-FD7B47DDDB21}" type="presParOf" srcId="{55CE58A5-FADC-4452-95D6-AEE85B9CDE92}" destId="{792578F8-4529-48E3-B390-F5A026F3FD3D}" srcOrd="1" destOrd="0" presId="urn:microsoft.com/office/officeart/2005/8/layout/hierarchy1"/>
    <dgm:cxn modelId="{958AA088-C2E6-4EF5-BD57-6D1F64C2D51C}" type="presParOf" srcId="{30928E16-2BFE-4E1B-AB48-A4BD01FF635F}" destId="{90EA4806-6CC7-4672-9D84-80D9C87F9632}" srcOrd="1" destOrd="0" presId="urn:microsoft.com/office/officeart/2005/8/layout/hierarchy1"/>
    <dgm:cxn modelId="{0EE5C543-6D2E-4434-97B1-2F336F1E8959}" type="presParOf" srcId="{70AA482E-4504-4DA1-9B8C-4ED58E1816C9}" destId="{A8E2C10A-4B01-4366-B423-15A08F531DFA}" srcOrd="2" destOrd="0" presId="urn:microsoft.com/office/officeart/2005/8/layout/hierarchy1"/>
    <dgm:cxn modelId="{0CF37D39-E9BB-4F01-8126-588FFDA5BDE2}" type="presParOf" srcId="{A8E2C10A-4B01-4366-B423-15A08F531DFA}" destId="{D4A1CCE2-D42B-44C1-8322-6F6B4514034E}" srcOrd="0" destOrd="0" presId="urn:microsoft.com/office/officeart/2005/8/layout/hierarchy1"/>
    <dgm:cxn modelId="{D1F9FB2C-BE2A-4D36-B6AF-D0D5F7F2E2E2}" type="presParOf" srcId="{D4A1CCE2-D42B-44C1-8322-6F6B4514034E}" destId="{E98F7E0C-00A1-4BC9-B19A-1754167B1616}" srcOrd="0" destOrd="0" presId="urn:microsoft.com/office/officeart/2005/8/layout/hierarchy1"/>
    <dgm:cxn modelId="{664816F1-9F4A-405D-9BB8-7B21CDA18A0F}" type="presParOf" srcId="{D4A1CCE2-D42B-44C1-8322-6F6B4514034E}" destId="{99172EDA-590D-4250-9ABD-4AB77C4EA939}" srcOrd="1" destOrd="0" presId="urn:microsoft.com/office/officeart/2005/8/layout/hierarchy1"/>
    <dgm:cxn modelId="{5AAC8C50-4030-4EE6-A150-EAE7F3FA1A01}" type="presParOf" srcId="{A8E2C10A-4B01-4366-B423-15A08F531DFA}" destId="{AB9377E3-54E9-4693-934E-A50B6548707A}"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747792-79A9-49D8-BD77-1F6286DC2930}"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nl-NL"/>
        </a:p>
      </dgm:t>
    </dgm:pt>
    <dgm:pt modelId="{C4ADBC48-5DA8-4D3F-A565-0D60BE5B4BE8}">
      <dgm:prSet phldrT="[Tekst]"/>
      <dgm:spPr/>
      <dgm:t>
        <a:bodyPr/>
        <a:lstStyle/>
        <a:p>
          <a:r>
            <a:rPr lang="nl-NL" dirty="0"/>
            <a:t>Team 1</a:t>
          </a:r>
        </a:p>
      </dgm:t>
    </dgm:pt>
    <dgm:pt modelId="{24289357-E908-456E-9B9D-C20400D6C69B}" type="parTrans" cxnId="{D790A4F5-81EE-48AB-B01D-57227CD36837}">
      <dgm:prSet/>
      <dgm:spPr/>
      <dgm:t>
        <a:bodyPr/>
        <a:lstStyle/>
        <a:p>
          <a:endParaRPr lang="nl-NL"/>
        </a:p>
      </dgm:t>
    </dgm:pt>
    <dgm:pt modelId="{4E769F58-36FB-459F-BA59-FB7BE9CF7630}" type="sibTrans" cxnId="{D790A4F5-81EE-48AB-B01D-57227CD36837}">
      <dgm:prSet/>
      <dgm:spPr/>
      <dgm:t>
        <a:bodyPr/>
        <a:lstStyle/>
        <a:p>
          <a:endParaRPr lang="nl-NL"/>
        </a:p>
      </dgm:t>
    </dgm:pt>
    <dgm:pt modelId="{163B7B22-8682-494B-B1BC-46D793E5C5D9}">
      <dgm:prSet phldrT="[Tekst]"/>
      <dgm:spPr/>
      <dgm:t>
        <a:bodyPr/>
        <a:lstStyle/>
        <a:p>
          <a:r>
            <a:rPr lang="nl-NL" dirty="0"/>
            <a:t>Binnendienst</a:t>
          </a:r>
        </a:p>
      </dgm:t>
    </dgm:pt>
    <dgm:pt modelId="{BFB37CBF-6AF1-49C4-92E9-9C2E73CD5090}" type="parTrans" cxnId="{0A60EDC7-46C8-4B84-8D69-5EEEDB3B5EB1}">
      <dgm:prSet/>
      <dgm:spPr/>
      <dgm:t>
        <a:bodyPr/>
        <a:lstStyle/>
        <a:p>
          <a:endParaRPr lang="nl-NL"/>
        </a:p>
      </dgm:t>
    </dgm:pt>
    <dgm:pt modelId="{DE214A92-2193-4A81-B3E8-BF26004273E5}" type="sibTrans" cxnId="{0A60EDC7-46C8-4B84-8D69-5EEEDB3B5EB1}">
      <dgm:prSet/>
      <dgm:spPr/>
      <dgm:t>
        <a:bodyPr/>
        <a:lstStyle/>
        <a:p>
          <a:endParaRPr lang="nl-NL"/>
        </a:p>
      </dgm:t>
    </dgm:pt>
    <dgm:pt modelId="{D6936533-C80F-40B8-915B-D7C07205A879}">
      <dgm:prSet phldrT="[Tekst]"/>
      <dgm:spPr/>
      <dgm:t>
        <a:bodyPr/>
        <a:lstStyle/>
        <a:p>
          <a:r>
            <a:rPr lang="nl-NL" dirty="0"/>
            <a:t>Combi-dienst</a:t>
          </a:r>
        </a:p>
      </dgm:t>
    </dgm:pt>
    <dgm:pt modelId="{EB741160-D643-4D5E-8595-420DC1161CE4}" type="parTrans" cxnId="{29612D62-AC37-42EE-9F6F-E3F70D417FE7}">
      <dgm:prSet/>
      <dgm:spPr/>
      <dgm:t>
        <a:bodyPr/>
        <a:lstStyle/>
        <a:p>
          <a:endParaRPr lang="nl-NL"/>
        </a:p>
      </dgm:t>
    </dgm:pt>
    <dgm:pt modelId="{0F322252-9320-44D2-9625-28692D9D848B}" type="sibTrans" cxnId="{29612D62-AC37-42EE-9F6F-E3F70D417FE7}">
      <dgm:prSet/>
      <dgm:spPr/>
      <dgm:t>
        <a:bodyPr/>
        <a:lstStyle/>
        <a:p>
          <a:endParaRPr lang="nl-NL"/>
        </a:p>
      </dgm:t>
    </dgm:pt>
    <dgm:pt modelId="{E90AED18-63A1-43D8-9115-7A637C37AAC8}">
      <dgm:prSet phldrT="[Tekst]"/>
      <dgm:spPr/>
      <dgm:t>
        <a:bodyPr/>
        <a:lstStyle/>
        <a:p>
          <a:r>
            <a:rPr lang="nl-NL" dirty="0"/>
            <a:t>Buitendienst</a:t>
          </a:r>
        </a:p>
      </dgm:t>
    </dgm:pt>
    <dgm:pt modelId="{1821C682-8DE5-40A1-868F-BD0C59E4DEE7}" type="parTrans" cxnId="{740D37AF-4986-4D74-B0E4-D0CCF8CD7D90}">
      <dgm:prSet/>
      <dgm:spPr/>
      <dgm:t>
        <a:bodyPr/>
        <a:lstStyle/>
        <a:p>
          <a:endParaRPr lang="nl-NL"/>
        </a:p>
      </dgm:t>
    </dgm:pt>
    <dgm:pt modelId="{37B3EB37-AFD0-4598-8356-1B7ECCF3C61A}" type="sibTrans" cxnId="{740D37AF-4986-4D74-B0E4-D0CCF8CD7D90}">
      <dgm:prSet/>
      <dgm:spPr/>
      <dgm:t>
        <a:bodyPr/>
        <a:lstStyle/>
        <a:p>
          <a:endParaRPr lang="nl-NL"/>
        </a:p>
      </dgm:t>
    </dgm:pt>
    <dgm:pt modelId="{92409EF5-92A6-4346-A902-116F01506BC1}" type="pres">
      <dgm:prSet presAssocID="{3B747792-79A9-49D8-BD77-1F6286DC2930}" presName="Name0" presStyleCnt="0">
        <dgm:presLayoutVars>
          <dgm:chPref val="1"/>
          <dgm:dir/>
          <dgm:animOne val="branch"/>
          <dgm:animLvl val="lvl"/>
          <dgm:resizeHandles val="exact"/>
        </dgm:presLayoutVars>
      </dgm:prSet>
      <dgm:spPr/>
    </dgm:pt>
    <dgm:pt modelId="{38E2206B-6B95-4EF2-8086-827B2DAB2A6D}" type="pres">
      <dgm:prSet presAssocID="{C4ADBC48-5DA8-4D3F-A565-0D60BE5B4BE8}" presName="root1" presStyleCnt="0"/>
      <dgm:spPr/>
    </dgm:pt>
    <dgm:pt modelId="{7190B1BD-5020-495A-9E3E-8403DE85C7CA}" type="pres">
      <dgm:prSet presAssocID="{C4ADBC48-5DA8-4D3F-A565-0D60BE5B4BE8}" presName="LevelOneTextNode" presStyleLbl="node0" presStyleIdx="0" presStyleCnt="1">
        <dgm:presLayoutVars>
          <dgm:chPref val="3"/>
        </dgm:presLayoutVars>
      </dgm:prSet>
      <dgm:spPr/>
    </dgm:pt>
    <dgm:pt modelId="{C2856E66-5987-4E88-A1C7-3827B9AB4962}" type="pres">
      <dgm:prSet presAssocID="{C4ADBC48-5DA8-4D3F-A565-0D60BE5B4BE8}" presName="level2hierChild" presStyleCnt="0"/>
      <dgm:spPr/>
    </dgm:pt>
    <dgm:pt modelId="{66F1250B-6DFA-405E-BC04-AA27F2077ECE}" type="pres">
      <dgm:prSet presAssocID="{BFB37CBF-6AF1-49C4-92E9-9C2E73CD5090}" presName="conn2-1" presStyleLbl="parChTrans1D2" presStyleIdx="0" presStyleCnt="3"/>
      <dgm:spPr/>
    </dgm:pt>
    <dgm:pt modelId="{830499BA-398C-437B-8EA6-EC6B220D7391}" type="pres">
      <dgm:prSet presAssocID="{BFB37CBF-6AF1-49C4-92E9-9C2E73CD5090}" presName="connTx" presStyleLbl="parChTrans1D2" presStyleIdx="0" presStyleCnt="3"/>
      <dgm:spPr/>
    </dgm:pt>
    <dgm:pt modelId="{5EB9FA58-EC27-4C0E-9590-7E4403683BE7}" type="pres">
      <dgm:prSet presAssocID="{163B7B22-8682-494B-B1BC-46D793E5C5D9}" presName="root2" presStyleCnt="0"/>
      <dgm:spPr/>
    </dgm:pt>
    <dgm:pt modelId="{BEDE65A1-0E59-4958-BE0E-1A7E808A98E9}" type="pres">
      <dgm:prSet presAssocID="{163B7B22-8682-494B-B1BC-46D793E5C5D9}" presName="LevelTwoTextNode" presStyleLbl="node2" presStyleIdx="0" presStyleCnt="3">
        <dgm:presLayoutVars>
          <dgm:chPref val="3"/>
        </dgm:presLayoutVars>
      </dgm:prSet>
      <dgm:spPr/>
    </dgm:pt>
    <dgm:pt modelId="{A8D45EA2-EADE-473A-BE67-B7C26E8BC04C}" type="pres">
      <dgm:prSet presAssocID="{163B7B22-8682-494B-B1BC-46D793E5C5D9}" presName="level3hierChild" presStyleCnt="0"/>
      <dgm:spPr/>
    </dgm:pt>
    <dgm:pt modelId="{419E3D9D-E72D-435F-8D27-6DAC44F65FC4}" type="pres">
      <dgm:prSet presAssocID="{EB741160-D643-4D5E-8595-420DC1161CE4}" presName="conn2-1" presStyleLbl="parChTrans1D2" presStyleIdx="1" presStyleCnt="3"/>
      <dgm:spPr/>
    </dgm:pt>
    <dgm:pt modelId="{BF3BEDAE-EFC0-416A-AC13-D1977DBB978F}" type="pres">
      <dgm:prSet presAssocID="{EB741160-D643-4D5E-8595-420DC1161CE4}" presName="connTx" presStyleLbl="parChTrans1D2" presStyleIdx="1" presStyleCnt="3"/>
      <dgm:spPr/>
    </dgm:pt>
    <dgm:pt modelId="{DDBC7865-D18E-4E88-9953-6C3F0859672F}" type="pres">
      <dgm:prSet presAssocID="{D6936533-C80F-40B8-915B-D7C07205A879}" presName="root2" presStyleCnt="0"/>
      <dgm:spPr/>
    </dgm:pt>
    <dgm:pt modelId="{6726DB88-B9BB-4925-A512-85FF75E0AB8C}" type="pres">
      <dgm:prSet presAssocID="{D6936533-C80F-40B8-915B-D7C07205A879}" presName="LevelTwoTextNode" presStyleLbl="node2" presStyleIdx="1" presStyleCnt="3">
        <dgm:presLayoutVars>
          <dgm:chPref val="3"/>
        </dgm:presLayoutVars>
      </dgm:prSet>
      <dgm:spPr/>
    </dgm:pt>
    <dgm:pt modelId="{69FDC4E6-3F71-449B-8421-B0E6360B214C}" type="pres">
      <dgm:prSet presAssocID="{D6936533-C80F-40B8-915B-D7C07205A879}" presName="level3hierChild" presStyleCnt="0"/>
      <dgm:spPr/>
    </dgm:pt>
    <dgm:pt modelId="{ADEC610E-EDFA-48D4-A9B2-0EF633F7D7C6}" type="pres">
      <dgm:prSet presAssocID="{1821C682-8DE5-40A1-868F-BD0C59E4DEE7}" presName="conn2-1" presStyleLbl="parChTrans1D2" presStyleIdx="2" presStyleCnt="3"/>
      <dgm:spPr/>
    </dgm:pt>
    <dgm:pt modelId="{E0D94444-55E4-4AF9-8FC2-828D6F1F0A6E}" type="pres">
      <dgm:prSet presAssocID="{1821C682-8DE5-40A1-868F-BD0C59E4DEE7}" presName="connTx" presStyleLbl="parChTrans1D2" presStyleIdx="2" presStyleCnt="3"/>
      <dgm:spPr/>
    </dgm:pt>
    <dgm:pt modelId="{8890AD9D-AF2E-47C4-9DF4-BC8C477BADE4}" type="pres">
      <dgm:prSet presAssocID="{E90AED18-63A1-43D8-9115-7A637C37AAC8}" presName="root2" presStyleCnt="0"/>
      <dgm:spPr/>
    </dgm:pt>
    <dgm:pt modelId="{F18CF9E7-B518-4FF8-B750-A8D30DA1E09A}" type="pres">
      <dgm:prSet presAssocID="{E90AED18-63A1-43D8-9115-7A637C37AAC8}" presName="LevelTwoTextNode" presStyleLbl="node2" presStyleIdx="2" presStyleCnt="3">
        <dgm:presLayoutVars>
          <dgm:chPref val="3"/>
        </dgm:presLayoutVars>
      </dgm:prSet>
      <dgm:spPr/>
    </dgm:pt>
    <dgm:pt modelId="{01795D21-7D2D-446C-814A-85F746CD7977}" type="pres">
      <dgm:prSet presAssocID="{E90AED18-63A1-43D8-9115-7A637C37AAC8}" presName="level3hierChild" presStyleCnt="0"/>
      <dgm:spPr/>
    </dgm:pt>
  </dgm:ptLst>
  <dgm:cxnLst>
    <dgm:cxn modelId="{02ECDD01-6D8A-4785-A5EA-31C517BD915D}" type="presOf" srcId="{1821C682-8DE5-40A1-868F-BD0C59E4DEE7}" destId="{E0D94444-55E4-4AF9-8FC2-828D6F1F0A6E}" srcOrd="1" destOrd="0" presId="urn:microsoft.com/office/officeart/2008/layout/HorizontalMultiLevelHierarchy"/>
    <dgm:cxn modelId="{E7EE6E03-F7B0-4DD2-B2A4-445DEFC4A1B4}" type="presOf" srcId="{BFB37CBF-6AF1-49C4-92E9-9C2E73CD5090}" destId="{66F1250B-6DFA-405E-BC04-AA27F2077ECE}" srcOrd="0" destOrd="0" presId="urn:microsoft.com/office/officeart/2008/layout/HorizontalMultiLevelHierarchy"/>
    <dgm:cxn modelId="{C6F8C204-A920-441F-8940-B99858CF9D98}" type="presOf" srcId="{C4ADBC48-5DA8-4D3F-A565-0D60BE5B4BE8}" destId="{7190B1BD-5020-495A-9E3E-8403DE85C7CA}" srcOrd="0" destOrd="0" presId="urn:microsoft.com/office/officeart/2008/layout/HorizontalMultiLevelHierarchy"/>
    <dgm:cxn modelId="{3CBC4C3E-2E29-4844-8A2E-2EB199719879}" type="presOf" srcId="{1821C682-8DE5-40A1-868F-BD0C59E4DEE7}" destId="{ADEC610E-EDFA-48D4-A9B2-0EF633F7D7C6}" srcOrd="0" destOrd="0" presId="urn:microsoft.com/office/officeart/2008/layout/HorizontalMultiLevelHierarchy"/>
    <dgm:cxn modelId="{29612D62-AC37-42EE-9F6F-E3F70D417FE7}" srcId="{C4ADBC48-5DA8-4D3F-A565-0D60BE5B4BE8}" destId="{D6936533-C80F-40B8-915B-D7C07205A879}" srcOrd="1" destOrd="0" parTransId="{EB741160-D643-4D5E-8595-420DC1161CE4}" sibTransId="{0F322252-9320-44D2-9625-28692D9D848B}"/>
    <dgm:cxn modelId="{B381D54D-0222-44B5-B9D3-9F279B4EFE77}" type="presOf" srcId="{D6936533-C80F-40B8-915B-D7C07205A879}" destId="{6726DB88-B9BB-4925-A512-85FF75E0AB8C}" srcOrd="0" destOrd="0" presId="urn:microsoft.com/office/officeart/2008/layout/HorizontalMultiLevelHierarchy"/>
    <dgm:cxn modelId="{26B9CF51-0747-4ECF-B67D-CB577181101D}" type="presOf" srcId="{BFB37CBF-6AF1-49C4-92E9-9C2E73CD5090}" destId="{830499BA-398C-437B-8EA6-EC6B220D7391}" srcOrd="1" destOrd="0" presId="urn:microsoft.com/office/officeart/2008/layout/HorizontalMultiLevelHierarchy"/>
    <dgm:cxn modelId="{91B33C93-D3D4-47B9-98CC-23DAD2594804}" type="presOf" srcId="{EB741160-D643-4D5E-8595-420DC1161CE4}" destId="{419E3D9D-E72D-435F-8D27-6DAC44F65FC4}" srcOrd="0" destOrd="0" presId="urn:microsoft.com/office/officeart/2008/layout/HorizontalMultiLevelHierarchy"/>
    <dgm:cxn modelId="{740D37AF-4986-4D74-B0E4-D0CCF8CD7D90}" srcId="{C4ADBC48-5DA8-4D3F-A565-0D60BE5B4BE8}" destId="{E90AED18-63A1-43D8-9115-7A637C37AAC8}" srcOrd="2" destOrd="0" parTransId="{1821C682-8DE5-40A1-868F-BD0C59E4DEE7}" sibTransId="{37B3EB37-AFD0-4598-8356-1B7ECCF3C61A}"/>
    <dgm:cxn modelId="{7537CCBD-1C7C-4134-ACFE-4AAF72B3C4B1}" type="presOf" srcId="{163B7B22-8682-494B-B1BC-46D793E5C5D9}" destId="{BEDE65A1-0E59-4958-BE0E-1A7E808A98E9}" srcOrd="0" destOrd="0" presId="urn:microsoft.com/office/officeart/2008/layout/HorizontalMultiLevelHierarchy"/>
    <dgm:cxn modelId="{0A60EDC7-46C8-4B84-8D69-5EEEDB3B5EB1}" srcId="{C4ADBC48-5DA8-4D3F-A565-0D60BE5B4BE8}" destId="{163B7B22-8682-494B-B1BC-46D793E5C5D9}" srcOrd="0" destOrd="0" parTransId="{BFB37CBF-6AF1-49C4-92E9-9C2E73CD5090}" sibTransId="{DE214A92-2193-4A81-B3E8-BF26004273E5}"/>
    <dgm:cxn modelId="{586E5CCF-D8B5-4725-8B99-FDCF75C75A81}" type="presOf" srcId="{3B747792-79A9-49D8-BD77-1F6286DC2930}" destId="{92409EF5-92A6-4346-A902-116F01506BC1}" srcOrd="0" destOrd="0" presId="urn:microsoft.com/office/officeart/2008/layout/HorizontalMultiLevelHierarchy"/>
    <dgm:cxn modelId="{108D6BD8-9E07-44BC-83BA-F7310CE1BDFC}" type="presOf" srcId="{EB741160-D643-4D5E-8595-420DC1161CE4}" destId="{BF3BEDAE-EFC0-416A-AC13-D1977DBB978F}" srcOrd="1" destOrd="0" presId="urn:microsoft.com/office/officeart/2008/layout/HorizontalMultiLevelHierarchy"/>
    <dgm:cxn modelId="{408D2EDE-7212-4510-B830-0E914F997012}" type="presOf" srcId="{E90AED18-63A1-43D8-9115-7A637C37AAC8}" destId="{F18CF9E7-B518-4FF8-B750-A8D30DA1E09A}" srcOrd="0" destOrd="0" presId="urn:microsoft.com/office/officeart/2008/layout/HorizontalMultiLevelHierarchy"/>
    <dgm:cxn modelId="{D790A4F5-81EE-48AB-B01D-57227CD36837}" srcId="{3B747792-79A9-49D8-BD77-1F6286DC2930}" destId="{C4ADBC48-5DA8-4D3F-A565-0D60BE5B4BE8}" srcOrd="0" destOrd="0" parTransId="{24289357-E908-456E-9B9D-C20400D6C69B}" sibTransId="{4E769F58-36FB-459F-BA59-FB7BE9CF7630}"/>
    <dgm:cxn modelId="{DE1CFC12-4023-4959-BDFE-3D5E2BCBEA85}" type="presParOf" srcId="{92409EF5-92A6-4346-A902-116F01506BC1}" destId="{38E2206B-6B95-4EF2-8086-827B2DAB2A6D}" srcOrd="0" destOrd="0" presId="urn:microsoft.com/office/officeart/2008/layout/HorizontalMultiLevelHierarchy"/>
    <dgm:cxn modelId="{60826B95-9A16-4550-9DD6-AD9D7B45B7AD}" type="presParOf" srcId="{38E2206B-6B95-4EF2-8086-827B2DAB2A6D}" destId="{7190B1BD-5020-495A-9E3E-8403DE85C7CA}" srcOrd="0" destOrd="0" presId="urn:microsoft.com/office/officeart/2008/layout/HorizontalMultiLevelHierarchy"/>
    <dgm:cxn modelId="{500A7F35-AD2C-4B8E-BF2F-5CB38A4B04EE}" type="presParOf" srcId="{38E2206B-6B95-4EF2-8086-827B2DAB2A6D}" destId="{C2856E66-5987-4E88-A1C7-3827B9AB4962}" srcOrd="1" destOrd="0" presId="urn:microsoft.com/office/officeart/2008/layout/HorizontalMultiLevelHierarchy"/>
    <dgm:cxn modelId="{22A77E4F-C81A-480A-9757-4F3F2C137307}" type="presParOf" srcId="{C2856E66-5987-4E88-A1C7-3827B9AB4962}" destId="{66F1250B-6DFA-405E-BC04-AA27F2077ECE}" srcOrd="0" destOrd="0" presId="urn:microsoft.com/office/officeart/2008/layout/HorizontalMultiLevelHierarchy"/>
    <dgm:cxn modelId="{BFE2F6C8-3FA9-478C-9E92-2ACF9A9A3323}" type="presParOf" srcId="{66F1250B-6DFA-405E-BC04-AA27F2077ECE}" destId="{830499BA-398C-437B-8EA6-EC6B220D7391}" srcOrd="0" destOrd="0" presId="urn:microsoft.com/office/officeart/2008/layout/HorizontalMultiLevelHierarchy"/>
    <dgm:cxn modelId="{119063D7-D596-40CC-A6E6-B477F6BC885D}" type="presParOf" srcId="{C2856E66-5987-4E88-A1C7-3827B9AB4962}" destId="{5EB9FA58-EC27-4C0E-9590-7E4403683BE7}" srcOrd="1" destOrd="0" presId="urn:microsoft.com/office/officeart/2008/layout/HorizontalMultiLevelHierarchy"/>
    <dgm:cxn modelId="{DC7E6885-0542-4136-BB69-53D68A2C3553}" type="presParOf" srcId="{5EB9FA58-EC27-4C0E-9590-7E4403683BE7}" destId="{BEDE65A1-0E59-4958-BE0E-1A7E808A98E9}" srcOrd="0" destOrd="0" presId="urn:microsoft.com/office/officeart/2008/layout/HorizontalMultiLevelHierarchy"/>
    <dgm:cxn modelId="{74DA8B69-19C0-44A2-A84C-E0E679847EE0}" type="presParOf" srcId="{5EB9FA58-EC27-4C0E-9590-7E4403683BE7}" destId="{A8D45EA2-EADE-473A-BE67-B7C26E8BC04C}" srcOrd="1" destOrd="0" presId="urn:microsoft.com/office/officeart/2008/layout/HorizontalMultiLevelHierarchy"/>
    <dgm:cxn modelId="{2A2C3271-5AB9-4F5E-BC37-5057465EE970}" type="presParOf" srcId="{C2856E66-5987-4E88-A1C7-3827B9AB4962}" destId="{419E3D9D-E72D-435F-8D27-6DAC44F65FC4}" srcOrd="2" destOrd="0" presId="urn:microsoft.com/office/officeart/2008/layout/HorizontalMultiLevelHierarchy"/>
    <dgm:cxn modelId="{9B8357D9-A79D-4166-B067-FC597656F754}" type="presParOf" srcId="{419E3D9D-E72D-435F-8D27-6DAC44F65FC4}" destId="{BF3BEDAE-EFC0-416A-AC13-D1977DBB978F}" srcOrd="0" destOrd="0" presId="urn:microsoft.com/office/officeart/2008/layout/HorizontalMultiLevelHierarchy"/>
    <dgm:cxn modelId="{13103637-E563-4FCA-AB6C-07BF79CCBE29}" type="presParOf" srcId="{C2856E66-5987-4E88-A1C7-3827B9AB4962}" destId="{DDBC7865-D18E-4E88-9953-6C3F0859672F}" srcOrd="3" destOrd="0" presId="urn:microsoft.com/office/officeart/2008/layout/HorizontalMultiLevelHierarchy"/>
    <dgm:cxn modelId="{61FEC708-3237-4511-B624-FBFE6E659AA6}" type="presParOf" srcId="{DDBC7865-D18E-4E88-9953-6C3F0859672F}" destId="{6726DB88-B9BB-4925-A512-85FF75E0AB8C}" srcOrd="0" destOrd="0" presId="urn:microsoft.com/office/officeart/2008/layout/HorizontalMultiLevelHierarchy"/>
    <dgm:cxn modelId="{584921C8-26DF-40CD-9369-17C6D58102D5}" type="presParOf" srcId="{DDBC7865-D18E-4E88-9953-6C3F0859672F}" destId="{69FDC4E6-3F71-449B-8421-B0E6360B214C}" srcOrd="1" destOrd="0" presId="urn:microsoft.com/office/officeart/2008/layout/HorizontalMultiLevelHierarchy"/>
    <dgm:cxn modelId="{BEC68D02-E184-4B9F-A455-031568391E41}" type="presParOf" srcId="{C2856E66-5987-4E88-A1C7-3827B9AB4962}" destId="{ADEC610E-EDFA-48D4-A9B2-0EF633F7D7C6}" srcOrd="4" destOrd="0" presId="urn:microsoft.com/office/officeart/2008/layout/HorizontalMultiLevelHierarchy"/>
    <dgm:cxn modelId="{BF24A7D6-B4D2-4BE6-BF31-A2680ABE9C04}" type="presParOf" srcId="{ADEC610E-EDFA-48D4-A9B2-0EF633F7D7C6}" destId="{E0D94444-55E4-4AF9-8FC2-828D6F1F0A6E}" srcOrd="0" destOrd="0" presId="urn:microsoft.com/office/officeart/2008/layout/HorizontalMultiLevelHierarchy"/>
    <dgm:cxn modelId="{012102CE-957A-4FFD-9A7C-5540E92889C1}" type="presParOf" srcId="{C2856E66-5987-4E88-A1C7-3827B9AB4962}" destId="{8890AD9D-AF2E-47C4-9DF4-BC8C477BADE4}" srcOrd="5" destOrd="0" presId="urn:microsoft.com/office/officeart/2008/layout/HorizontalMultiLevelHierarchy"/>
    <dgm:cxn modelId="{6B5CA965-3BF2-4FBB-8A1A-8BC5351C71F7}" type="presParOf" srcId="{8890AD9D-AF2E-47C4-9DF4-BC8C477BADE4}" destId="{F18CF9E7-B518-4FF8-B750-A8D30DA1E09A}" srcOrd="0" destOrd="0" presId="urn:microsoft.com/office/officeart/2008/layout/HorizontalMultiLevelHierarchy"/>
    <dgm:cxn modelId="{75B596C7-30E7-4D26-B0D7-5BD041024261}" type="presParOf" srcId="{8890AD9D-AF2E-47C4-9DF4-BC8C477BADE4}" destId="{01795D21-7D2D-446C-814A-85F746CD7977}" srcOrd="1" destOrd="0" presId="urn:microsoft.com/office/officeart/2008/layout/HorizontalMultiLevelHierarchy"/>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747792-79A9-49D8-BD77-1F6286DC2930}"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nl-NL"/>
        </a:p>
      </dgm:t>
    </dgm:pt>
    <dgm:pt modelId="{C4ADBC48-5DA8-4D3F-A565-0D60BE5B4BE8}">
      <dgm:prSet phldrT="[Tekst]"/>
      <dgm:spPr/>
      <dgm:t>
        <a:bodyPr/>
        <a:lstStyle/>
        <a:p>
          <a:r>
            <a:rPr lang="nl-NL" dirty="0"/>
            <a:t>Team 2</a:t>
          </a:r>
        </a:p>
      </dgm:t>
    </dgm:pt>
    <dgm:pt modelId="{24289357-E908-456E-9B9D-C20400D6C69B}" type="parTrans" cxnId="{D790A4F5-81EE-48AB-B01D-57227CD36837}">
      <dgm:prSet/>
      <dgm:spPr/>
      <dgm:t>
        <a:bodyPr/>
        <a:lstStyle/>
        <a:p>
          <a:endParaRPr lang="nl-NL"/>
        </a:p>
      </dgm:t>
    </dgm:pt>
    <dgm:pt modelId="{4E769F58-36FB-459F-BA59-FB7BE9CF7630}" type="sibTrans" cxnId="{D790A4F5-81EE-48AB-B01D-57227CD36837}">
      <dgm:prSet/>
      <dgm:spPr/>
      <dgm:t>
        <a:bodyPr/>
        <a:lstStyle/>
        <a:p>
          <a:endParaRPr lang="nl-NL"/>
        </a:p>
      </dgm:t>
    </dgm:pt>
    <dgm:pt modelId="{163B7B22-8682-494B-B1BC-46D793E5C5D9}">
      <dgm:prSet phldrT="[Tekst]"/>
      <dgm:spPr/>
      <dgm:t>
        <a:bodyPr/>
        <a:lstStyle/>
        <a:p>
          <a:r>
            <a:rPr lang="nl-NL" dirty="0"/>
            <a:t>Binnendienst</a:t>
          </a:r>
        </a:p>
      </dgm:t>
    </dgm:pt>
    <dgm:pt modelId="{BFB37CBF-6AF1-49C4-92E9-9C2E73CD5090}" type="parTrans" cxnId="{0A60EDC7-46C8-4B84-8D69-5EEEDB3B5EB1}">
      <dgm:prSet/>
      <dgm:spPr/>
      <dgm:t>
        <a:bodyPr/>
        <a:lstStyle/>
        <a:p>
          <a:endParaRPr lang="nl-NL"/>
        </a:p>
      </dgm:t>
    </dgm:pt>
    <dgm:pt modelId="{DE214A92-2193-4A81-B3E8-BF26004273E5}" type="sibTrans" cxnId="{0A60EDC7-46C8-4B84-8D69-5EEEDB3B5EB1}">
      <dgm:prSet/>
      <dgm:spPr/>
      <dgm:t>
        <a:bodyPr/>
        <a:lstStyle/>
        <a:p>
          <a:endParaRPr lang="nl-NL"/>
        </a:p>
      </dgm:t>
    </dgm:pt>
    <dgm:pt modelId="{D6936533-C80F-40B8-915B-D7C07205A879}">
      <dgm:prSet phldrT="[Tekst]"/>
      <dgm:spPr/>
      <dgm:t>
        <a:bodyPr/>
        <a:lstStyle/>
        <a:p>
          <a:r>
            <a:rPr lang="nl-NL" dirty="0"/>
            <a:t>Combi-dienst</a:t>
          </a:r>
        </a:p>
      </dgm:t>
    </dgm:pt>
    <dgm:pt modelId="{EB741160-D643-4D5E-8595-420DC1161CE4}" type="parTrans" cxnId="{29612D62-AC37-42EE-9F6F-E3F70D417FE7}">
      <dgm:prSet/>
      <dgm:spPr/>
      <dgm:t>
        <a:bodyPr/>
        <a:lstStyle/>
        <a:p>
          <a:endParaRPr lang="nl-NL"/>
        </a:p>
      </dgm:t>
    </dgm:pt>
    <dgm:pt modelId="{0F322252-9320-44D2-9625-28692D9D848B}" type="sibTrans" cxnId="{29612D62-AC37-42EE-9F6F-E3F70D417FE7}">
      <dgm:prSet/>
      <dgm:spPr/>
      <dgm:t>
        <a:bodyPr/>
        <a:lstStyle/>
        <a:p>
          <a:endParaRPr lang="nl-NL"/>
        </a:p>
      </dgm:t>
    </dgm:pt>
    <dgm:pt modelId="{E90AED18-63A1-43D8-9115-7A637C37AAC8}">
      <dgm:prSet phldrT="[Tekst]"/>
      <dgm:spPr/>
      <dgm:t>
        <a:bodyPr/>
        <a:lstStyle/>
        <a:p>
          <a:r>
            <a:rPr lang="nl-NL" dirty="0"/>
            <a:t>Buitendienst</a:t>
          </a:r>
        </a:p>
      </dgm:t>
    </dgm:pt>
    <dgm:pt modelId="{1821C682-8DE5-40A1-868F-BD0C59E4DEE7}" type="parTrans" cxnId="{740D37AF-4986-4D74-B0E4-D0CCF8CD7D90}">
      <dgm:prSet/>
      <dgm:spPr/>
      <dgm:t>
        <a:bodyPr/>
        <a:lstStyle/>
        <a:p>
          <a:endParaRPr lang="nl-NL"/>
        </a:p>
      </dgm:t>
    </dgm:pt>
    <dgm:pt modelId="{37B3EB37-AFD0-4598-8356-1B7ECCF3C61A}" type="sibTrans" cxnId="{740D37AF-4986-4D74-B0E4-D0CCF8CD7D90}">
      <dgm:prSet/>
      <dgm:spPr/>
      <dgm:t>
        <a:bodyPr/>
        <a:lstStyle/>
        <a:p>
          <a:endParaRPr lang="nl-NL"/>
        </a:p>
      </dgm:t>
    </dgm:pt>
    <dgm:pt modelId="{92409EF5-92A6-4346-A902-116F01506BC1}" type="pres">
      <dgm:prSet presAssocID="{3B747792-79A9-49D8-BD77-1F6286DC2930}" presName="Name0" presStyleCnt="0">
        <dgm:presLayoutVars>
          <dgm:chPref val="1"/>
          <dgm:dir/>
          <dgm:animOne val="branch"/>
          <dgm:animLvl val="lvl"/>
          <dgm:resizeHandles val="exact"/>
        </dgm:presLayoutVars>
      </dgm:prSet>
      <dgm:spPr/>
    </dgm:pt>
    <dgm:pt modelId="{38E2206B-6B95-4EF2-8086-827B2DAB2A6D}" type="pres">
      <dgm:prSet presAssocID="{C4ADBC48-5DA8-4D3F-A565-0D60BE5B4BE8}" presName="root1" presStyleCnt="0"/>
      <dgm:spPr/>
    </dgm:pt>
    <dgm:pt modelId="{7190B1BD-5020-495A-9E3E-8403DE85C7CA}" type="pres">
      <dgm:prSet presAssocID="{C4ADBC48-5DA8-4D3F-A565-0D60BE5B4BE8}" presName="LevelOneTextNode" presStyleLbl="node0" presStyleIdx="0" presStyleCnt="1">
        <dgm:presLayoutVars>
          <dgm:chPref val="3"/>
        </dgm:presLayoutVars>
      </dgm:prSet>
      <dgm:spPr/>
    </dgm:pt>
    <dgm:pt modelId="{C2856E66-5987-4E88-A1C7-3827B9AB4962}" type="pres">
      <dgm:prSet presAssocID="{C4ADBC48-5DA8-4D3F-A565-0D60BE5B4BE8}" presName="level2hierChild" presStyleCnt="0"/>
      <dgm:spPr/>
    </dgm:pt>
    <dgm:pt modelId="{66F1250B-6DFA-405E-BC04-AA27F2077ECE}" type="pres">
      <dgm:prSet presAssocID="{BFB37CBF-6AF1-49C4-92E9-9C2E73CD5090}" presName="conn2-1" presStyleLbl="parChTrans1D2" presStyleIdx="0" presStyleCnt="3"/>
      <dgm:spPr/>
    </dgm:pt>
    <dgm:pt modelId="{830499BA-398C-437B-8EA6-EC6B220D7391}" type="pres">
      <dgm:prSet presAssocID="{BFB37CBF-6AF1-49C4-92E9-9C2E73CD5090}" presName="connTx" presStyleLbl="parChTrans1D2" presStyleIdx="0" presStyleCnt="3"/>
      <dgm:spPr/>
    </dgm:pt>
    <dgm:pt modelId="{5EB9FA58-EC27-4C0E-9590-7E4403683BE7}" type="pres">
      <dgm:prSet presAssocID="{163B7B22-8682-494B-B1BC-46D793E5C5D9}" presName="root2" presStyleCnt="0"/>
      <dgm:spPr/>
    </dgm:pt>
    <dgm:pt modelId="{BEDE65A1-0E59-4958-BE0E-1A7E808A98E9}" type="pres">
      <dgm:prSet presAssocID="{163B7B22-8682-494B-B1BC-46D793E5C5D9}" presName="LevelTwoTextNode" presStyleLbl="node2" presStyleIdx="0" presStyleCnt="3">
        <dgm:presLayoutVars>
          <dgm:chPref val="3"/>
        </dgm:presLayoutVars>
      </dgm:prSet>
      <dgm:spPr/>
    </dgm:pt>
    <dgm:pt modelId="{A8D45EA2-EADE-473A-BE67-B7C26E8BC04C}" type="pres">
      <dgm:prSet presAssocID="{163B7B22-8682-494B-B1BC-46D793E5C5D9}" presName="level3hierChild" presStyleCnt="0"/>
      <dgm:spPr/>
    </dgm:pt>
    <dgm:pt modelId="{419E3D9D-E72D-435F-8D27-6DAC44F65FC4}" type="pres">
      <dgm:prSet presAssocID="{EB741160-D643-4D5E-8595-420DC1161CE4}" presName="conn2-1" presStyleLbl="parChTrans1D2" presStyleIdx="1" presStyleCnt="3"/>
      <dgm:spPr/>
    </dgm:pt>
    <dgm:pt modelId="{BF3BEDAE-EFC0-416A-AC13-D1977DBB978F}" type="pres">
      <dgm:prSet presAssocID="{EB741160-D643-4D5E-8595-420DC1161CE4}" presName="connTx" presStyleLbl="parChTrans1D2" presStyleIdx="1" presStyleCnt="3"/>
      <dgm:spPr/>
    </dgm:pt>
    <dgm:pt modelId="{DDBC7865-D18E-4E88-9953-6C3F0859672F}" type="pres">
      <dgm:prSet presAssocID="{D6936533-C80F-40B8-915B-D7C07205A879}" presName="root2" presStyleCnt="0"/>
      <dgm:spPr/>
    </dgm:pt>
    <dgm:pt modelId="{6726DB88-B9BB-4925-A512-85FF75E0AB8C}" type="pres">
      <dgm:prSet presAssocID="{D6936533-C80F-40B8-915B-D7C07205A879}" presName="LevelTwoTextNode" presStyleLbl="node2" presStyleIdx="1" presStyleCnt="3">
        <dgm:presLayoutVars>
          <dgm:chPref val="3"/>
        </dgm:presLayoutVars>
      </dgm:prSet>
      <dgm:spPr/>
    </dgm:pt>
    <dgm:pt modelId="{69FDC4E6-3F71-449B-8421-B0E6360B214C}" type="pres">
      <dgm:prSet presAssocID="{D6936533-C80F-40B8-915B-D7C07205A879}" presName="level3hierChild" presStyleCnt="0"/>
      <dgm:spPr/>
    </dgm:pt>
    <dgm:pt modelId="{ADEC610E-EDFA-48D4-A9B2-0EF633F7D7C6}" type="pres">
      <dgm:prSet presAssocID="{1821C682-8DE5-40A1-868F-BD0C59E4DEE7}" presName="conn2-1" presStyleLbl="parChTrans1D2" presStyleIdx="2" presStyleCnt="3"/>
      <dgm:spPr/>
    </dgm:pt>
    <dgm:pt modelId="{E0D94444-55E4-4AF9-8FC2-828D6F1F0A6E}" type="pres">
      <dgm:prSet presAssocID="{1821C682-8DE5-40A1-868F-BD0C59E4DEE7}" presName="connTx" presStyleLbl="parChTrans1D2" presStyleIdx="2" presStyleCnt="3"/>
      <dgm:spPr/>
    </dgm:pt>
    <dgm:pt modelId="{8890AD9D-AF2E-47C4-9DF4-BC8C477BADE4}" type="pres">
      <dgm:prSet presAssocID="{E90AED18-63A1-43D8-9115-7A637C37AAC8}" presName="root2" presStyleCnt="0"/>
      <dgm:spPr/>
    </dgm:pt>
    <dgm:pt modelId="{F18CF9E7-B518-4FF8-B750-A8D30DA1E09A}" type="pres">
      <dgm:prSet presAssocID="{E90AED18-63A1-43D8-9115-7A637C37AAC8}" presName="LevelTwoTextNode" presStyleLbl="node2" presStyleIdx="2" presStyleCnt="3">
        <dgm:presLayoutVars>
          <dgm:chPref val="3"/>
        </dgm:presLayoutVars>
      </dgm:prSet>
      <dgm:spPr/>
    </dgm:pt>
    <dgm:pt modelId="{01795D21-7D2D-446C-814A-85F746CD7977}" type="pres">
      <dgm:prSet presAssocID="{E90AED18-63A1-43D8-9115-7A637C37AAC8}" presName="level3hierChild" presStyleCnt="0"/>
      <dgm:spPr/>
    </dgm:pt>
  </dgm:ptLst>
  <dgm:cxnLst>
    <dgm:cxn modelId="{02ECDD01-6D8A-4785-A5EA-31C517BD915D}" type="presOf" srcId="{1821C682-8DE5-40A1-868F-BD0C59E4DEE7}" destId="{E0D94444-55E4-4AF9-8FC2-828D6F1F0A6E}" srcOrd="1" destOrd="0" presId="urn:microsoft.com/office/officeart/2008/layout/HorizontalMultiLevelHierarchy"/>
    <dgm:cxn modelId="{E7EE6E03-F7B0-4DD2-B2A4-445DEFC4A1B4}" type="presOf" srcId="{BFB37CBF-6AF1-49C4-92E9-9C2E73CD5090}" destId="{66F1250B-6DFA-405E-BC04-AA27F2077ECE}" srcOrd="0" destOrd="0" presId="urn:microsoft.com/office/officeart/2008/layout/HorizontalMultiLevelHierarchy"/>
    <dgm:cxn modelId="{C6F8C204-A920-441F-8940-B99858CF9D98}" type="presOf" srcId="{C4ADBC48-5DA8-4D3F-A565-0D60BE5B4BE8}" destId="{7190B1BD-5020-495A-9E3E-8403DE85C7CA}" srcOrd="0" destOrd="0" presId="urn:microsoft.com/office/officeart/2008/layout/HorizontalMultiLevelHierarchy"/>
    <dgm:cxn modelId="{3CBC4C3E-2E29-4844-8A2E-2EB199719879}" type="presOf" srcId="{1821C682-8DE5-40A1-868F-BD0C59E4DEE7}" destId="{ADEC610E-EDFA-48D4-A9B2-0EF633F7D7C6}" srcOrd="0" destOrd="0" presId="urn:microsoft.com/office/officeart/2008/layout/HorizontalMultiLevelHierarchy"/>
    <dgm:cxn modelId="{29612D62-AC37-42EE-9F6F-E3F70D417FE7}" srcId="{C4ADBC48-5DA8-4D3F-A565-0D60BE5B4BE8}" destId="{D6936533-C80F-40B8-915B-D7C07205A879}" srcOrd="1" destOrd="0" parTransId="{EB741160-D643-4D5E-8595-420DC1161CE4}" sibTransId="{0F322252-9320-44D2-9625-28692D9D848B}"/>
    <dgm:cxn modelId="{B381D54D-0222-44B5-B9D3-9F279B4EFE77}" type="presOf" srcId="{D6936533-C80F-40B8-915B-D7C07205A879}" destId="{6726DB88-B9BB-4925-A512-85FF75E0AB8C}" srcOrd="0" destOrd="0" presId="urn:microsoft.com/office/officeart/2008/layout/HorizontalMultiLevelHierarchy"/>
    <dgm:cxn modelId="{26B9CF51-0747-4ECF-B67D-CB577181101D}" type="presOf" srcId="{BFB37CBF-6AF1-49C4-92E9-9C2E73CD5090}" destId="{830499BA-398C-437B-8EA6-EC6B220D7391}" srcOrd="1" destOrd="0" presId="urn:microsoft.com/office/officeart/2008/layout/HorizontalMultiLevelHierarchy"/>
    <dgm:cxn modelId="{91B33C93-D3D4-47B9-98CC-23DAD2594804}" type="presOf" srcId="{EB741160-D643-4D5E-8595-420DC1161CE4}" destId="{419E3D9D-E72D-435F-8D27-6DAC44F65FC4}" srcOrd="0" destOrd="0" presId="urn:microsoft.com/office/officeart/2008/layout/HorizontalMultiLevelHierarchy"/>
    <dgm:cxn modelId="{740D37AF-4986-4D74-B0E4-D0CCF8CD7D90}" srcId="{C4ADBC48-5DA8-4D3F-A565-0D60BE5B4BE8}" destId="{E90AED18-63A1-43D8-9115-7A637C37AAC8}" srcOrd="2" destOrd="0" parTransId="{1821C682-8DE5-40A1-868F-BD0C59E4DEE7}" sibTransId="{37B3EB37-AFD0-4598-8356-1B7ECCF3C61A}"/>
    <dgm:cxn modelId="{7537CCBD-1C7C-4134-ACFE-4AAF72B3C4B1}" type="presOf" srcId="{163B7B22-8682-494B-B1BC-46D793E5C5D9}" destId="{BEDE65A1-0E59-4958-BE0E-1A7E808A98E9}" srcOrd="0" destOrd="0" presId="urn:microsoft.com/office/officeart/2008/layout/HorizontalMultiLevelHierarchy"/>
    <dgm:cxn modelId="{0A60EDC7-46C8-4B84-8D69-5EEEDB3B5EB1}" srcId="{C4ADBC48-5DA8-4D3F-A565-0D60BE5B4BE8}" destId="{163B7B22-8682-494B-B1BC-46D793E5C5D9}" srcOrd="0" destOrd="0" parTransId="{BFB37CBF-6AF1-49C4-92E9-9C2E73CD5090}" sibTransId="{DE214A92-2193-4A81-B3E8-BF26004273E5}"/>
    <dgm:cxn modelId="{586E5CCF-D8B5-4725-8B99-FDCF75C75A81}" type="presOf" srcId="{3B747792-79A9-49D8-BD77-1F6286DC2930}" destId="{92409EF5-92A6-4346-A902-116F01506BC1}" srcOrd="0" destOrd="0" presId="urn:microsoft.com/office/officeart/2008/layout/HorizontalMultiLevelHierarchy"/>
    <dgm:cxn modelId="{108D6BD8-9E07-44BC-83BA-F7310CE1BDFC}" type="presOf" srcId="{EB741160-D643-4D5E-8595-420DC1161CE4}" destId="{BF3BEDAE-EFC0-416A-AC13-D1977DBB978F}" srcOrd="1" destOrd="0" presId="urn:microsoft.com/office/officeart/2008/layout/HorizontalMultiLevelHierarchy"/>
    <dgm:cxn modelId="{408D2EDE-7212-4510-B830-0E914F997012}" type="presOf" srcId="{E90AED18-63A1-43D8-9115-7A637C37AAC8}" destId="{F18CF9E7-B518-4FF8-B750-A8D30DA1E09A}" srcOrd="0" destOrd="0" presId="urn:microsoft.com/office/officeart/2008/layout/HorizontalMultiLevelHierarchy"/>
    <dgm:cxn modelId="{D790A4F5-81EE-48AB-B01D-57227CD36837}" srcId="{3B747792-79A9-49D8-BD77-1F6286DC2930}" destId="{C4ADBC48-5DA8-4D3F-A565-0D60BE5B4BE8}" srcOrd="0" destOrd="0" parTransId="{24289357-E908-456E-9B9D-C20400D6C69B}" sibTransId="{4E769F58-36FB-459F-BA59-FB7BE9CF7630}"/>
    <dgm:cxn modelId="{DE1CFC12-4023-4959-BDFE-3D5E2BCBEA85}" type="presParOf" srcId="{92409EF5-92A6-4346-A902-116F01506BC1}" destId="{38E2206B-6B95-4EF2-8086-827B2DAB2A6D}" srcOrd="0" destOrd="0" presId="urn:microsoft.com/office/officeart/2008/layout/HorizontalMultiLevelHierarchy"/>
    <dgm:cxn modelId="{60826B95-9A16-4550-9DD6-AD9D7B45B7AD}" type="presParOf" srcId="{38E2206B-6B95-4EF2-8086-827B2DAB2A6D}" destId="{7190B1BD-5020-495A-9E3E-8403DE85C7CA}" srcOrd="0" destOrd="0" presId="urn:microsoft.com/office/officeart/2008/layout/HorizontalMultiLevelHierarchy"/>
    <dgm:cxn modelId="{500A7F35-AD2C-4B8E-BF2F-5CB38A4B04EE}" type="presParOf" srcId="{38E2206B-6B95-4EF2-8086-827B2DAB2A6D}" destId="{C2856E66-5987-4E88-A1C7-3827B9AB4962}" srcOrd="1" destOrd="0" presId="urn:microsoft.com/office/officeart/2008/layout/HorizontalMultiLevelHierarchy"/>
    <dgm:cxn modelId="{22A77E4F-C81A-480A-9757-4F3F2C137307}" type="presParOf" srcId="{C2856E66-5987-4E88-A1C7-3827B9AB4962}" destId="{66F1250B-6DFA-405E-BC04-AA27F2077ECE}" srcOrd="0" destOrd="0" presId="urn:microsoft.com/office/officeart/2008/layout/HorizontalMultiLevelHierarchy"/>
    <dgm:cxn modelId="{BFE2F6C8-3FA9-478C-9E92-2ACF9A9A3323}" type="presParOf" srcId="{66F1250B-6DFA-405E-BC04-AA27F2077ECE}" destId="{830499BA-398C-437B-8EA6-EC6B220D7391}" srcOrd="0" destOrd="0" presId="urn:microsoft.com/office/officeart/2008/layout/HorizontalMultiLevelHierarchy"/>
    <dgm:cxn modelId="{119063D7-D596-40CC-A6E6-B477F6BC885D}" type="presParOf" srcId="{C2856E66-5987-4E88-A1C7-3827B9AB4962}" destId="{5EB9FA58-EC27-4C0E-9590-7E4403683BE7}" srcOrd="1" destOrd="0" presId="urn:microsoft.com/office/officeart/2008/layout/HorizontalMultiLevelHierarchy"/>
    <dgm:cxn modelId="{DC7E6885-0542-4136-BB69-53D68A2C3553}" type="presParOf" srcId="{5EB9FA58-EC27-4C0E-9590-7E4403683BE7}" destId="{BEDE65A1-0E59-4958-BE0E-1A7E808A98E9}" srcOrd="0" destOrd="0" presId="urn:microsoft.com/office/officeart/2008/layout/HorizontalMultiLevelHierarchy"/>
    <dgm:cxn modelId="{74DA8B69-19C0-44A2-A84C-E0E679847EE0}" type="presParOf" srcId="{5EB9FA58-EC27-4C0E-9590-7E4403683BE7}" destId="{A8D45EA2-EADE-473A-BE67-B7C26E8BC04C}" srcOrd="1" destOrd="0" presId="urn:microsoft.com/office/officeart/2008/layout/HorizontalMultiLevelHierarchy"/>
    <dgm:cxn modelId="{2A2C3271-5AB9-4F5E-BC37-5057465EE970}" type="presParOf" srcId="{C2856E66-5987-4E88-A1C7-3827B9AB4962}" destId="{419E3D9D-E72D-435F-8D27-6DAC44F65FC4}" srcOrd="2" destOrd="0" presId="urn:microsoft.com/office/officeart/2008/layout/HorizontalMultiLevelHierarchy"/>
    <dgm:cxn modelId="{9B8357D9-A79D-4166-B067-FC597656F754}" type="presParOf" srcId="{419E3D9D-E72D-435F-8D27-6DAC44F65FC4}" destId="{BF3BEDAE-EFC0-416A-AC13-D1977DBB978F}" srcOrd="0" destOrd="0" presId="urn:microsoft.com/office/officeart/2008/layout/HorizontalMultiLevelHierarchy"/>
    <dgm:cxn modelId="{13103637-E563-4FCA-AB6C-07BF79CCBE29}" type="presParOf" srcId="{C2856E66-5987-4E88-A1C7-3827B9AB4962}" destId="{DDBC7865-D18E-4E88-9953-6C3F0859672F}" srcOrd="3" destOrd="0" presId="urn:microsoft.com/office/officeart/2008/layout/HorizontalMultiLevelHierarchy"/>
    <dgm:cxn modelId="{61FEC708-3237-4511-B624-FBFE6E659AA6}" type="presParOf" srcId="{DDBC7865-D18E-4E88-9953-6C3F0859672F}" destId="{6726DB88-B9BB-4925-A512-85FF75E0AB8C}" srcOrd="0" destOrd="0" presId="urn:microsoft.com/office/officeart/2008/layout/HorizontalMultiLevelHierarchy"/>
    <dgm:cxn modelId="{584921C8-26DF-40CD-9369-17C6D58102D5}" type="presParOf" srcId="{DDBC7865-D18E-4E88-9953-6C3F0859672F}" destId="{69FDC4E6-3F71-449B-8421-B0E6360B214C}" srcOrd="1" destOrd="0" presId="urn:microsoft.com/office/officeart/2008/layout/HorizontalMultiLevelHierarchy"/>
    <dgm:cxn modelId="{BEC68D02-E184-4B9F-A455-031568391E41}" type="presParOf" srcId="{C2856E66-5987-4E88-A1C7-3827B9AB4962}" destId="{ADEC610E-EDFA-48D4-A9B2-0EF633F7D7C6}" srcOrd="4" destOrd="0" presId="urn:microsoft.com/office/officeart/2008/layout/HorizontalMultiLevelHierarchy"/>
    <dgm:cxn modelId="{BF24A7D6-B4D2-4BE6-BF31-A2680ABE9C04}" type="presParOf" srcId="{ADEC610E-EDFA-48D4-A9B2-0EF633F7D7C6}" destId="{E0D94444-55E4-4AF9-8FC2-828D6F1F0A6E}" srcOrd="0" destOrd="0" presId="urn:microsoft.com/office/officeart/2008/layout/HorizontalMultiLevelHierarchy"/>
    <dgm:cxn modelId="{012102CE-957A-4FFD-9A7C-5540E92889C1}" type="presParOf" srcId="{C2856E66-5987-4E88-A1C7-3827B9AB4962}" destId="{8890AD9D-AF2E-47C4-9DF4-BC8C477BADE4}" srcOrd="5" destOrd="0" presId="urn:microsoft.com/office/officeart/2008/layout/HorizontalMultiLevelHierarchy"/>
    <dgm:cxn modelId="{6B5CA965-3BF2-4FBB-8A1A-8BC5351C71F7}" type="presParOf" srcId="{8890AD9D-AF2E-47C4-9DF4-BC8C477BADE4}" destId="{F18CF9E7-B518-4FF8-B750-A8D30DA1E09A}" srcOrd="0" destOrd="0" presId="urn:microsoft.com/office/officeart/2008/layout/HorizontalMultiLevelHierarchy"/>
    <dgm:cxn modelId="{75B596C7-30E7-4D26-B0D7-5BD041024261}" type="presParOf" srcId="{8890AD9D-AF2E-47C4-9DF4-BC8C477BADE4}" destId="{01795D21-7D2D-446C-814A-85F746CD7977}" srcOrd="1" destOrd="0" presId="urn:microsoft.com/office/officeart/2008/layout/HorizontalMultiLevelHierarchy"/>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747792-79A9-49D8-BD77-1F6286DC2930}"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nl-NL"/>
        </a:p>
      </dgm:t>
    </dgm:pt>
    <dgm:pt modelId="{C4ADBC48-5DA8-4D3F-A565-0D60BE5B4BE8}">
      <dgm:prSet phldrT="[Tekst]"/>
      <dgm:spPr/>
      <dgm:t>
        <a:bodyPr/>
        <a:lstStyle/>
        <a:p>
          <a:r>
            <a:rPr lang="nl-NL" dirty="0"/>
            <a:t>Team 3</a:t>
          </a:r>
        </a:p>
      </dgm:t>
    </dgm:pt>
    <dgm:pt modelId="{24289357-E908-456E-9B9D-C20400D6C69B}" type="parTrans" cxnId="{D790A4F5-81EE-48AB-B01D-57227CD36837}">
      <dgm:prSet/>
      <dgm:spPr/>
      <dgm:t>
        <a:bodyPr/>
        <a:lstStyle/>
        <a:p>
          <a:endParaRPr lang="nl-NL"/>
        </a:p>
      </dgm:t>
    </dgm:pt>
    <dgm:pt modelId="{4E769F58-36FB-459F-BA59-FB7BE9CF7630}" type="sibTrans" cxnId="{D790A4F5-81EE-48AB-B01D-57227CD36837}">
      <dgm:prSet/>
      <dgm:spPr/>
      <dgm:t>
        <a:bodyPr/>
        <a:lstStyle/>
        <a:p>
          <a:endParaRPr lang="nl-NL"/>
        </a:p>
      </dgm:t>
    </dgm:pt>
    <dgm:pt modelId="{163B7B22-8682-494B-B1BC-46D793E5C5D9}">
      <dgm:prSet phldrT="[Tekst]"/>
      <dgm:spPr/>
      <dgm:t>
        <a:bodyPr/>
        <a:lstStyle/>
        <a:p>
          <a:r>
            <a:rPr lang="nl-NL" dirty="0"/>
            <a:t>Binnendienst</a:t>
          </a:r>
        </a:p>
      </dgm:t>
    </dgm:pt>
    <dgm:pt modelId="{BFB37CBF-6AF1-49C4-92E9-9C2E73CD5090}" type="parTrans" cxnId="{0A60EDC7-46C8-4B84-8D69-5EEEDB3B5EB1}">
      <dgm:prSet/>
      <dgm:spPr/>
      <dgm:t>
        <a:bodyPr/>
        <a:lstStyle/>
        <a:p>
          <a:endParaRPr lang="nl-NL"/>
        </a:p>
      </dgm:t>
    </dgm:pt>
    <dgm:pt modelId="{DE214A92-2193-4A81-B3E8-BF26004273E5}" type="sibTrans" cxnId="{0A60EDC7-46C8-4B84-8D69-5EEEDB3B5EB1}">
      <dgm:prSet/>
      <dgm:spPr/>
      <dgm:t>
        <a:bodyPr/>
        <a:lstStyle/>
        <a:p>
          <a:endParaRPr lang="nl-NL"/>
        </a:p>
      </dgm:t>
    </dgm:pt>
    <dgm:pt modelId="{D6936533-C80F-40B8-915B-D7C07205A879}">
      <dgm:prSet phldrT="[Tekst]"/>
      <dgm:spPr/>
      <dgm:t>
        <a:bodyPr/>
        <a:lstStyle/>
        <a:p>
          <a:r>
            <a:rPr lang="nl-NL" dirty="0"/>
            <a:t>Combi-dienst</a:t>
          </a:r>
        </a:p>
      </dgm:t>
    </dgm:pt>
    <dgm:pt modelId="{EB741160-D643-4D5E-8595-420DC1161CE4}" type="parTrans" cxnId="{29612D62-AC37-42EE-9F6F-E3F70D417FE7}">
      <dgm:prSet/>
      <dgm:spPr/>
      <dgm:t>
        <a:bodyPr/>
        <a:lstStyle/>
        <a:p>
          <a:endParaRPr lang="nl-NL"/>
        </a:p>
      </dgm:t>
    </dgm:pt>
    <dgm:pt modelId="{0F322252-9320-44D2-9625-28692D9D848B}" type="sibTrans" cxnId="{29612D62-AC37-42EE-9F6F-E3F70D417FE7}">
      <dgm:prSet/>
      <dgm:spPr/>
      <dgm:t>
        <a:bodyPr/>
        <a:lstStyle/>
        <a:p>
          <a:endParaRPr lang="nl-NL"/>
        </a:p>
      </dgm:t>
    </dgm:pt>
    <dgm:pt modelId="{E90AED18-63A1-43D8-9115-7A637C37AAC8}">
      <dgm:prSet phldrT="[Tekst]"/>
      <dgm:spPr/>
      <dgm:t>
        <a:bodyPr/>
        <a:lstStyle/>
        <a:p>
          <a:r>
            <a:rPr lang="nl-NL" dirty="0"/>
            <a:t>Buitendienst</a:t>
          </a:r>
        </a:p>
      </dgm:t>
    </dgm:pt>
    <dgm:pt modelId="{1821C682-8DE5-40A1-868F-BD0C59E4DEE7}" type="parTrans" cxnId="{740D37AF-4986-4D74-B0E4-D0CCF8CD7D90}">
      <dgm:prSet/>
      <dgm:spPr/>
      <dgm:t>
        <a:bodyPr/>
        <a:lstStyle/>
        <a:p>
          <a:endParaRPr lang="nl-NL"/>
        </a:p>
      </dgm:t>
    </dgm:pt>
    <dgm:pt modelId="{37B3EB37-AFD0-4598-8356-1B7ECCF3C61A}" type="sibTrans" cxnId="{740D37AF-4986-4D74-B0E4-D0CCF8CD7D90}">
      <dgm:prSet/>
      <dgm:spPr/>
      <dgm:t>
        <a:bodyPr/>
        <a:lstStyle/>
        <a:p>
          <a:endParaRPr lang="nl-NL"/>
        </a:p>
      </dgm:t>
    </dgm:pt>
    <dgm:pt modelId="{92409EF5-92A6-4346-A902-116F01506BC1}" type="pres">
      <dgm:prSet presAssocID="{3B747792-79A9-49D8-BD77-1F6286DC2930}" presName="Name0" presStyleCnt="0">
        <dgm:presLayoutVars>
          <dgm:chPref val="1"/>
          <dgm:dir/>
          <dgm:animOne val="branch"/>
          <dgm:animLvl val="lvl"/>
          <dgm:resizeHandles val="exact"/>
        </dgm:presLayoutVars>
      </dgm:prSet>
      <dgm:spPr/>
    </dgm:pt>
    <dgm:pt modelId="{38E2206B-6B95-4EF2-8086-827B2DAB2A6D}" type="pres">
      <dgm:prSet presAssocID="{C4ADBC48-5DA8-4D3F-A565-0D60BE5B4BE8}" presName="root1" presStyleCnt="0"/>
      <dgm:spPr/>
    </dgm:pt>
    <dgm:pt modelId="{7190B1BD-5020-495A-9E3E-8403DE85C7CA}" type="pres">
      <dgm:prSet presAssocID="{C4ADBC48-5DA8-4D3F-A565-0D60BE5B4BE8}" presName="LevelOneTextNode" presStyleLbl="node0" presStyleIdx="0" presStyleCnt="1">
        <dgm:presLayoutVars>
          <dgm:chPref val="3"/>
        </dgm:presLayoutVars>
      </dgm:prSet>
      <dgm:spPr/>
    </dgm:pt>
    <dgm:pt modelId="{C2856E66-5987-4E88-A1C7-3827B9AB4962}" type="pres">
      <dgm:prSet presAssocID="{C4ADBC48-5DA8-4D3F-A565-0D60BE5B4BE8}" presName="level2hierChild" presStyleCnt="0"/>
      <dgm:spPr/>
    </dgm:pt>
    <dgm:pt modelId="{66F1250B-6DFA-405E-BC04-AA27F2077ECE}" type="pres">
      <dgm:prSet presAssocID="{BFB37CBF-6AF1-49C4-92E9-9C2E73CD5090}" presName="conn2-1" presStyleLbl="parChTrans1D2" presStyleIdx="0" presStyleCnt="3"/>
      <dgm:spPr/>
    </dgm:pt>
    <dgm:pt modelId="{830499BA-398C-437B-8EA6-EC6B220D7391}" type="pres">
      <dgm:prSet presAssocID="{BFB37CBF-6AF1-49C4-92E9-9C2E73CD5090}" presName="connTx" presStyleLbl="parChTrans1D2" presStyleIdx="0" presStyleCnt="3"/>
      <dgm:spPr/>
    </dgm:pt>
    <dgm:pt modelId="{5EB9FA58-EC27-4C0E-9590-7E4403683BE7}" type="pres">
      <dgm:prSet presAssocID="{163B7B22-8682-494B-B1BC-46D793E5C5D9}" presName="root2" presStyleCnt="0"/>
      <dgm:spPr/>
    </dgm:pt>
    <dgm:pt modelId="{BEDE65A1-0E59-4958-BE0E-1A7E808A98E9}" type="pres">
      <dgm:prSet presAssocID="{163B7B22-8682-494B-B1BC-46D793E5C5D9}" presName="LevelTwoTextNode" presStyleLbl="node2" presStyleIdx="0" presStyleCnt="3">
        <dgm:presLayoutVars>
          <dgm:chPref val="3"/>
        </dgm:presLayoutVars>
      </dgm:prSet>
      <dgm:spPr/>
    </dgm:pt>
    <dgm:pt modelId="{A8D45EA2-EADE-473A-BE67-B7C26E8BC04C}" type="pres">
      <dgm:prSet presAssocID="{163B7B22-8682-494B-B1BC-46D793E5C5D9}" presName="level3hierChild" presStyleCnt="0"/>
      <dgm:spPr/>
    </dgm:pt>
    <dgm:pt modelId="{419E3D9D-E72D-435F-8D27-6DAC44F65FC4}" type="pres">
      <dgm:prSet presAssocID="{EB741160-D643-4D5E-8595-420DC1161CE4}" presName="conn2-1" presStyleLbl="parChTrans1D2" presStyleIdx="1" presStyleCnt="3"/>
      <dgm:spPr/>
    </dgm:pt>
    <dgm:pt modelId="{BF3BEDAE-EFC0-416A-AC13-D1977DBB978F}" type="pres">
      <dgm:prSet presAssocID="{EB741160-D643-4D5E-8595-420DC1161CE4}" presName="connTx" presStyleLbl="parChTrans1D2" presStyleIdx="1" presStyleCnt="3"/>
      <dgm:spPr/>
    </dgm:pt>
    <dgm:pt modelId="{DDBC7865-D18E-4E88-9953-6C3F0859672F}" type="pres">
      <dgm:prSet presAssocID="{D6936533-C80F-40B8-915B-D7C07205A879}" presName="root2" presStyleCnt="0"/>
      <dgm:spPr/>
    </dgm:pt>
    <dgm:pt modelId="{6726DB88-B9BB-4925-A512-85FF75E0AB8C}" type="pres">
      <dgm:prSet presAssocID="{D6936533-C80F-40B8-915B-D7C07205A879}" presName="LevelTwoTextNode" presStyleLbl="node2" presStyleIdx="1" presStyleCnt="3">
        <dgm:presLayoutVars>
          <dgm:chPref val="3"/>
        </dgm:presLayoutVars>
      </dgm:prSet>
      <dgm:spPr/>
    </dgm:pt>
    <dgm:pt modelId="{69FDC4E6-3F71-449B-8421-B0E6360B214C}" type="pres">
      <dgm:prSet presAssocID="{D6936533-C80F-40B8-915B-D7C07205A879}" presName="level3hierChild" presStyleCnt="0"/>
      <dgm:spPr/>
    </dgm:pt>
    <dgm:pt modelId="{ADEC610E-EDFA-48D4-A9B2-0EF633F7D7C6}" type="pres">
      <dgm:prSet presAssocID="{1821C682-8DE5-40A1-868F-BD0C59E4DEE7}" presName="conn2-1" presStyleLbl="parChTrans1D2" presStyleIdx="2" presStyleCnt="3"/>
      <dgm:spPr/>
    </dgm:pt>
    <dgm:pt modelId="{E0D94444-55E4-4AF9-8FC2-828D6F1F0A6E}" type="pres">
      <dgm:prSet presAssocID="{1821C682-8DE5-40A1-868F-BD0C59E4DEE7}" presName="connTx" presStyleLbl="parChTrans1D2" presStyleIdx="2" presStyleCnt="3"/>
      <dgm:spPr/>
    </dgm:pt>
    <dgm:pt modelId="{8890AD9D-AF2E-47C4-9DF4-BC8C477BADE4}" type="pres">
      <dgm:prSet presAssocID="{E90AED18-63A1-43D8-9115-7A637C37AAC8}" presName="root2" presStyleCnt="0"/>
      <dgm:spPr/>
    </dgm:pt>
    <dgm:pt modelId="{F18CF9E7-B518-4FF8-B750-A8D30DA1E09A}" type="pres">
      <dgm:prSet presAssocID="{E90AED18-63A1-43D8-9115-7A637C37AAC8}" presName="LevelTwoTextNode" presStyleLbl="node2" presStyleIdx="2" presStyleCnt="3">
        <dgm:presLayoutVars>
          <dgm:chPref val="3"/>
        </dgm:presLayoutVars>
      </dgm:prSet>
      <dgm:spPr/>
    </dgm:pt>
    <dgm:pt modelId="{01795D21-7D2D-446C-814A-85F746CD7977}" type="pres">
      <dgm:prSet presAssocID="{E90AED18-63A1-43D8-9115-7A637C37AAC8}" presName="level3hierChild" presStyleCnt="0"/>
      <dgm:spPr/>
    </dgm:pt>
  </dgm:ptLst>
  <dgm:cxnLst>
    <dgm:cxn modelId="{02ECDD01-6D8A-4785-A5EA-31C517BD915D}" type="presOf" srcId="{1821C682-8DE5-40A1-868F-BD0C59E4DEE7}" destId="{E0D94444-55E4-4AF9-8FC2-828D6F1F0A6E}" srcOrd="1" destOrd="0" presId="urn:microsoft.com/office/officeart/2008/layout/HorizontalMultiLevelHierarchy"/>
    <dgm:cxn modelId="{E7EE6E03-F7B0-4DD2-B2A4-445DEFC4A1B4}" type="presOf" srcId="{BFB37CBF-6AF1-49C4-92E9-9C2E73CD5090}" destId="{66F1250B-6DFA-405E-BC04-AA27F2077ECE}" srcOrd="0" destOrd="0" presId="urn:microsoft.com/office/officeart/2008/layout/HorizontalMultiLevelHierarchy"/>
    <dgm:cxn modelId="{C6F8C204-A920-441F-8940-B99858CF9D98}" type="presOf" srcId="{C4ADBC48-5DA8-4D3F-A565-0D60BE5B4BE8}" destId="{7190B1BD-5020-495A-9E3E-8403DE85C7CA}" srcOrd="0" destOrd="0" presId="urn:microsoft.com/office/officeart/2008/layout/HorizontalMultiLevelHierarchy"/>
    <dgm:cxn modelId="{3CBC4C3E-2E29-4844-8A2E-2EB199719879}" type="presOf" srcId="{1821C682-8DE5-40A1-868F-BD0C59E4DEE7}" destId="{ADEC610E-EDFA-48D4-A9B2-0EF633F7D7C6}" srcOrd="0" destOrd="0" presId="urn:microsoft.com/office/officeart/2008/layout/HorizontalMultiLevelHierarchy"/>
    <dgm:cxn modelId="{29612D62-AC37-42EE-9F6F-E3F70D417FE7}" srcId="{C4ADBC48-5DA8-4D3F-A565-0D60BE5B4BE8}" destId="{D6936533-C80F-40B8-915B-D7C07205A879}" srcOrd="1" destOrd="0" parTransId="{EB741160-D643-4D5E-8595-420DC1161CE4}" sibTransId="{0F322252-9320-44D2-9625-28692D9D848B}"/>
    <dgm:cxn modelId="{B381D54D-0222-44B5-B9D3-9F279B4EFE77}" type="presOf" srcId="{D6936533-C80F-40B8-915B-D7C07205A879}" destId="{6726DB88-B9BB-4925-A512-85FF75E0AB8C}" srcOrd="0" destOrd="0" presId="urn:microsoft.com/office/officeart/2008/layout/HorizontalMultiLevelHierarchy"/>
    <dgm:cxn modelId="{26B9CF51-0747-4ECF-B67D-CB577181101D}" type="presOf" srcId="{BFB37CBF-6AF1-49C4-92E9-9C2E73CD5090}" destId="{830499BA-398C-437B-8EA6-EC6B220D7391}" srcOrd="1" destOrd="0" presId="urn:microsoft.com/office/officeart/2008/layout/HorizontalMultiLevelHierarchy"/>
    <dgm:cxn modelId="{91B33C93-D3D4-47B9-98CC-23DAD2594804}" type="presOf" srcId="{EB741160-D643-4D5E-8595-420DC1161CE4}" destId="{419E3D9D-E72D-435F-8D27-6DAC44F65FC4}" srcOrd="0" destOrd="0" presId="urn:microsoft.com/office/officeart/2008/layout/HorizontalMultiLevelHierarchy"/>
    <dgm:cxn modelId="{740D37AF-4986-4D74-B0E4-D0CCF8CD7D90}" srcId="{C4ADBC48-5DA8-4D3F-A565-0D60BE5B4BE8}" destId="{E90AED18-63A1-43D8-9115-7A637C37AAC8}" srcOrd="2" destOrd="0" parTransId="{1821C682-8DE5-40A1-868F-BD0C59E4DEE7}" sibTransId="{37B3EB37-AFD0-4598-8356-1B7ECCF3C61A}"/>
    <dgm:cxn modelId="{7537CCBD-1C7C-4134-ACFE-4AAF72B3C4B1}" type="presOf" srcId="{163B7B22-8682-494B-B1BC-46D793E5C5D9}" destId="{BEDE65A1-0E59-4958-BE0E-1A7E808A98E9}" srcOrd="0" destOrd="0" presId="urn:microsoft.com/office/officeart/2008/layout/HorizontalMultiLevelHierarchy"/>
    <dgm:cxn modelId="{0A60EDC7-46C8-4B84-8D69-5EEEDB3B5EB1}" srcId="{C4ADBC48-5DA8-4D3F-A565-0D60BE5B4BE8}" destId="{163B7B22-8682-494B-B1BC-46D793E5C5D9}" srcOrd="0" destOrd="0" parTransId="{BFB37CBF-6AF1-49C4-92E9-9C2E73CD5090}" sibTransId="{DE214A92-2193-4A81-B3E8-BF26004273E5}"/>
    <dgm:cxn modelId="{586E5CCF-D8B5-4725-8B99-FDCF75C75A81}" type="presOf" srcId="{3B747792-79A9-49D8-BD77-1F6286DC2930}" destId="{92409EF5-92A6-4346-A902-116F01506BC1}" srcOrd="0" destOrd="0" presId="urn:microsoft.com/office/officeart/2008/layout/HorizontalMultiLevelHierarchy"/>
    <dgm:cxn modelId="{108D6BD8-9E07-44BC-83BA-F7310CE1BDFC}" type="presOf" srcId="{EB741160-D643-4D5E-8595-420DC1161CE4}" destId="{BF3BEDAE-EFC0-416A-AC13-D1977DBB978F}" srcOrd="1" destOrd="0" presId="urn:microsoft.com/office/officeart/2008/layout/HorizontalMultiLevelHierarchy"/>
    <dgm:cxn modelId="{408D2EDE-7212-4510-B830-0E914F997012}" type="presOf" srcId="{E90AED18-63A1-43D8-9115-7A637C37AAC8}" destId="{F18CF9E7-B518-4FF8-B750-A8D30DA1E09A}" srcOrd="0" destOrd="0" presId="urn:microsoft.com/office/officeart/2008/layout/HorizontalMultiLevelHierarchy"/>
    <dgm:cxn modelId="{D790A4F5-81EE-48AB-B01D-57227CD36837}" srcId="{3B747792-79A9-49D8-BD77-1F6286DC2930}" destId="{C4ADBC48-5DA8-4D3F-A565-0D60BE5B4BE8}" srcOrd="0" destOrd="0" parTransId="{24289357-E908-456E-9B9D-C20400D6C69B}" sibTransId="{4E769F58-36FB-459F-BA59-FB7BE9CF7630}"/>
    <dgm:cxn modelId="{DE1CFC12-4023-4959-BDFE-3D5E2BCBEA85}" type="presParOf" srcId="{92409EF5-92A6-4346-A902-116F01506BC1}" destId="{38E2206B-6B95-4EF2-8086-827B2DAB2A6D}" srcOrd="0" destOrd="0" presId="urn:microsoft.com/office/officeart/2008/layout/HorizontalMultiLevelHierarchy"/>
    <dgm:cxn modelId="{60826B95-9A16-4550-9DD6-AD9D7B45B7AD}" type="presParOf" srcId="{38E2206B-6B95-4EF2-8086-827B2DAB2A6D}" destId="{7190B1BD-5020-495A-9E3E-8403DE85C7CA}" srcOrd="0" destOrd="0" presId="urn:microsoft.com/office/officeart/2008/layout/HorizontalMultiLevelHierarchy"/>
    <dgm:cxn modelId="{500A7F35-AD2C-4B8E-BF2F-5CB38A4B04EE}" type="presParOf" srcId="{38E2206B-6B95-4EF2-8086-827B2DAB2A6D}" destId="{C2856E66-5987-4E88-A1C7-3827B9AB4962}" srcOrd="1" destOrd="0" presId="urn:microsoft.com/office/officeart/2008/layout/HorizontalMultiLevelHierarchy"/>
    <dgm:cxn modelId="{22A77E4F-C81A-480A-9757-4F3F2C137307}" type="presParOf" srcId="{C2856E66-5987-4E88-A1C7-3827B9AB4962}" destId="{66F1250B-6DFA-405E-BC04-AA27F2077ECE}" srcOrd="0" destOrd="0" presId="urn:microsoft.com/office/officeart/2008/layout/HorizontalMultiLevelHierarchy"/>
    <dgm:cxn modelId="{BFE2F6C8-3FA9-478C-9E92-2ACF9A9A3323}" type="presParOf" srcId="{66F1250B-6DFA-405E-BC04-AA27F2077ECE}" destId="{830499BA-398C-437B-8EA6-EC6B220D7391}" srcOrd="0" destOrd="0" presId="urn:microsoft.com/office/officeart/2008/layout/HorizontalMultiLevelHierarchy"/>
    <dgm:cxn modelId="{119063D7-D596-40CC-A6E6-B477F6BC885D}" type="presParOf" srcId="{C2856E66-5987-4E88-A1C7-3827B9AB4962}" destId="{5EB9FA58-EC27-4C0E-9590-7E4403683BE7}" srcOrd="1" destOrd="0" presId="urn:microsoft.com/office/officeart/2008/layout/HorizontalMultiLevelHierarchy"/>
    <dgm:cxn modelId="{DC7E6885-0542-4136-BB69-53D68A2C3553}" type="presParOf" srcId="{5EB9FA58-EC27-4C0E-9590-7E4403683BE7}" destId="{BEDE65A1-0E59-4958-BE0E-1A7E808A98E9}" srcOrd="0" destOrd="0" presId="urn:microsoft.com/office/officeart/2008/layout/HorizontalMultiLevelHierarchy"/>
    <dgm:cxn modelId="{74DA8B69-19C0-44A2-A84C-E0E679847EE0}" type="presParOf" srcId="{5EB9FA58-EC27-4C0E-9590-7E4403683BE7}" destId="{A8D45EA2-EADE-473A-BE67-B7C26E8BC04C}" srcOrd="1" destOrd="0" presId="urn:microsoft.com/office/officeart/2008/layout/HorizontalMultiLevelHierarchy"/>
    <dgm:cxn modelId="{2A2C3271-5AB9-4F5E-BC37-5057465EE970}" type="presParOf" srcId="{C2856E66-5987-4E88-A1C7-3827B9AB4962}" destId="{419E3D9D-E72D-435F-8D27-6DAC44F65FC4}" srcOrd="2" destOrd="0" presId="urn:microsoft.com/office/officeart/2008/layout/HorizontalMultiLevelHierarchy"/>
    <dgm:cxn modelId="{9B8357D9-A79D-4166-B067-FC597656F754}" type="presParOf" srcId="{419E3D9D-E72D-435F-8D27-6DAC44F65FC4}" destId="{BF3BEDAE-EFC0-416A-AC13-D1977DBB978F}" srcOrd="0" destOrd="0" presId="urn:microsoft.com/office/officeart/2008/layout/HorizontalMultiLevelHierarchy"/>
    <dgm:cxn modelId="{13103637-E563-4FCA-AB6C-07BF79CCBE29}" type="presParOf" srcId="{C2856E66-5987-4E88-A1C7-3827B9AB4962}" destId="{DDBC7865-D18E-4E88-9953-6C3F0859672F}" srcOrd="3" destOrd="0" presId="urn:microsoft.com/office/officeart/2008/layout/HorizontalMultiLevelHierarchy"/>
    <dgm:cxn modelId="{61FEC708-3237-4511-B624-FBFE6E659AA6}" type="presParOf" srcId="{DDBC7865-D18E-4E88-9953-6C3F0859672F}" destId="{6726DB88-B9BB-4925-A512-85FF75E0AB8C}" srcOrd="0" destOrd="0" presId="urn:microsoft.com/office/officeart/2008/layout/HorizontalMultiLevelHierarchy"/>
    <dgm:cxn modelId="{584921C8-26DF-40CD-9369-17C6D58102D5}" type="presParOf" srcId="{DDBC7865-D18E-4E88-9953-6C3F0859672F}" destId="{69FDC4E6-3F71-449B-8421-B0E6360B214C}" srcOrd="1" destOrd="0" presId="urn:microsoft.com/office/officeart/2008/layout/HorizontalMultiLevelHierarchy"/>
    <dgm:cxn modelId="{BEC68D02-E184-4B9F-A455-031568391E41}" type="presParOf" srcId="{C2856E66-5987-4E88-A1C7-3827B9AB4962}" destId="{ADEC610E-EDFA-48D4-A9B2-0EF633F7D7C6}" srcOrd="4" destOrd="0" presId="urn:microsoft.com/office/officeart/2008/layout/HorizontalMultiLevelHierarchy"/>
    <dgm:cxn modelId="{BF24A7D6-B4D2-4BE6-BF31-A2680ABE9C04}" type="presParOf" srcId="{ADEC610E-EDFA-48D4-A9B2-0EF633F7D7C6}" destId="{E0D94444-55E4-4AF9-8FC2-828D6F1F0A6E}" srcOrd="0" destOrd="0" presId="urn:microsoft.com/office/officeart/2008/layout/HorizontalMultiLevelHierarchy"/>
    <dgm:cxn modelId="{012102CE-957A-4FFD-9A7C-5540E92889C1}" type="presParOf" srcId="{C2856E66-5987-4E88-A1C7-3827B9AB4962}" destId="{8890AD9D-AF2E-47C4-9DF4-BC8C477BADE4}" srcOrd="5" destOrd="0" presId="urn:microsoft.com/office/officeart/2008/layout/HorizontalMultiLevelHierarchy"/>
    <dgm:cxn modelId="{6B5CA965-3BF2-4FBB-8A1A-8BC5351C71F7}" type="presParOf" srcId="{8890AD9D-AF2E-47C4-9DF4-BC8C477BADE4}" destId="{F18CF9E7-B518-4FF8-B750-A8D30DA1E09A}" srcOrd="0" destOrd="0" presId="urn:microsoft.com/office/officeart/2008/layout/HorizontalMultiLevelHierarchy"/>
    <dgm:cxn modelId="{75B596C7-30E7-4D26-B0D7-5BD041024261}" type="presParOf" srcId="{8890AD9D-AF2E-47C4-9DF4-BC8C477BADE4}" destId="{01795D21-7D2D-446C-814A-85F746CD7977}" srcOrd="1" destOrd="0" presId="urn:microsoft.com/office/officeart/2008/layout/HorizontalMultiLevelHierarchy"/>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6F627-2B6C-46BF-9BAB-69912021EDB4}">
      <dsp:nvSpPr>
        <dsp:cNvPr id="0" name=""/>
        <dsp:cNvSpPr/>
      </dsp:nvSpPr>
      <dsp:spPr>
        <a:xfrm>
          <a:off x="2532366" y="449127"/>
          <a:ext cx="540528" cy="187162"/>
        </a:xfrm>
        <a:custGeom>
          <a:avLst/>
          <a:gdLst/>
          <a:ahLst/>
          <a:cxnLst/>
          <a:rect l="0" t="0" r="0" b="0"/>
          <a:pathLst>
            <a:path>
              <a:moveTo>
                <a:pt x="0" y="0"/>
              </a:moveTo>
              <a:lnTo>
                <a:pt x="0" y="121752"/>
              </a:lnTo>
              <a:lnTo>
                <a:pt x="540528" y="121752"/>
              </a:lnTo>
              <a:lnTo>
                <a:pt x="540528" y="18716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8A8457-9DEC-47C2-B260-AAF01B00C29A}">
      <dsp:nvSpPr>
        <dsp:cNvPr id="0" name=""/>
        <dsp:cNvSpPr/>
      </dsp:nvSpPr>
      <dsp:spPr>
        <a:xfrm>
          <a:off x="2100882" y="1102826"/>
          <a:ext cx="1586245" cy="206123"/>
        </a:xfrm>
        <a:custGeom>
          <a:avLst/>
          <a:gdLst/>
          <a:ahLst/>
          <a:cxnLst/>
          <a:rect l="0" t="0" r="0" b="0"/>
          <a:pathLst>
            <a:path>
              <a:moveTo>
                <a:pt x="0" y="0"/>
              </a:moveTo>
              <a:lnTo>
                <a:pt x="0" y="140714"/>
              </a:lnTo>
              <a:lnTo>
                <a:pt x="1586245" y="140714"/>
              </a:lnTo>
              <a:lnTo>
                <a:pt x="1586245" y="20612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BB34CD-E5B7-4C2E-9D69-9830B6BA8B8A}">
      <dsp:nvSpPr>
        <dsp:cNvPr id="0" name=""/>
        <dsp:cNvSpPr/>
      </dsp:nvSpPr>
      <dsp:spPr>
        <a:xfrm>
          <a:off x="1423892" y="1102826"/>
          <a:ext cx="676989" cy="206123"/>
        </a:xfrm>
        <a:custGeom>
          <a:avLst/>
          <a:gdLst/>
          <a:ahLst/>
          <a:cxnLst/>
          <a:rect l="0" t="0" r="0" b="0"/>
          <a:pathLst>
            <a:path>
              <a:moveTo>
                <a:pt x="676989" y="0"/>
              </a:moveTo>
              <a:lnTo>
                <a:pt x="676989" y="140714"/>
              </a:lnTo>
              <a:lnTo>
                <a:pt x="0" y="140714"/>
              </a:lnTo>
              <a:lnTo>
                <a:pt x="0" y="206123"/>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B6C337-7338-464C-9900-7AB316761D05}">
      <dsp:nvSpPr>
        <dsp:cNvPr id="0" name=""/>
        <dsp:cNvSpPr/>
      </dsp:nvSpPr>
      <dsp:spPr>
        <a:xfrm>
          <a:off x="2100882" y="449127"/>
          <a:ext cx="431484" cy="205347"/>
        </a:xfrm>
        <a:custGeom>
          <a:avLst/>
          <a:gdLst/>
          <a:ahLst/>
          <a:cxnLst/>
          <a:rect l="0" t="0" r="0" b="0"/>
          <a:pathLst>
            <a:path>
              <a:moveTo>
                <a:pt x="431484" y="0"/>
              </a:moveTo>
              <a:lnTo>
                <a:pt x="431484" y="139938"/>
              </a:lnTo>
              <a:lnTo>
                <a:pt x="0" y="139938"/>
              </a:lnTo>
              <a:lnTo>
                <a:pt x="0" y="205347"/>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664F5D-0E53-4D09-B8F1-587AB87788D0}">
      <dsp:nvSpPr>
        <dsp:cNvPr id="0" name=""/>
        <dsp:cNvSpPr/>
      </dsp:nvSpPr>
      <dsp:spPr>
        <a:xfrm>
          <a:off x="2179333" y="776"/>
          <a:ext cx="706064" cy="44835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29A350-D57A-475E-B76C-4D9D15E297D0}">
      <dsp:nvSpPr>
        <dsp:cNvPr id="0" name=""/>
        <dsp:cNvSpPr/>
      </dsp:nvSpPr>
      <dsp:spPr>
        <a:xfrm>
          <a:off x="2257785" y="75305"/>
          <a:ext cx="706064" cy="44835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l-NL" sz="900" kern="1200" dirty="0"/>
            <a:t>teamleider</a:t>
          </a:r>
        </a:p>
      </dsp:txBody>
      <dsp:txXfrm>
        <a:off x="2270917" y="88437"/>
        <a:ext cx="679800" cy="422087"/>
      </dsp:txXfrm>
    </dsp:sp>
    <dsp:sp modelId="{C6285DDE-64A8-405A-920D-0CB7ECF315D8}">
      <dsp:nvSpPr>
        <dsp:cNvPr id="0" name=""/>
        <dsp:cNvSpPr/>
      </dsp:nvSpPr>
      <dsp:spPr>
        <a:xfrm>
          <a:off x="1747849" y="654474"/>
          <a:ext cx="706064" cy="44835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197C6D-CA21-410B-8D2E-E4259CA07F29}">
      <dsp:nvSpPr>
        <dsp:cNvPr id="0" name=""/>
        <dsp:cNvSpPr/>
      </dsp:nvSpPr>
      <dsp:spPr>
        <a:xfrm>
          <a:off x="1826301" y="729003"/>
          <a:ext cx="706064" cy="44835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l-NL" sz="900" kern="1200" dirty="0"/>
            <a:t>Coördinator </a:t>
          </a:r>
        </a:p>
      </dsp:txBody>
      <dsp:txXfrm>
        <a:off x="1839433" y="742135"/>
        <a:ext cx="679800" cy="422087"/>
      </dsp:txXfrm>
    </dsp:sp>
    <dsp:sp modelId="{187A1715-9AB0-475A-95B9-58479C7896F0}">
      <dsp:nvSpPr>
        <dsp:cNvPr id="0" name=""/>
        <dsp:cNvSpPr/>
      </dsp:nvSpPr>
      <dsp:spPr>
        <a:xfrm>
          <a:off x="1070859" y="1308949"/>
          <a:ext cx="706064" cy="44835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E5025A-25CC-4CC4-A677-383E51390698}">
      <dsp:nvSpPr>
        <dsp:cNvPr id="0" name=""/>
        <dsp:cNvSpPr/>
      </dsp:nvSpPr>
      <dsp:spPr>
        <a:xfrm>
          <a:off x="1149311" y="1383478"/>
          <a:ext cx="706064" cy="44835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l-NL" sz="900" kern="1200" dirty="0"/>
            <a:t>Senior </a:t>
          </a:r>
        </a:p>
      </dsp:txBody>
      <dsp:txXfrm>
        <a:off x="1162443" y="1396610"/>
        <a:ext cx="679800" cy="422087"/>
      </dsp:txXfrm>
    </dsp:sp>
    <dsp:sp modelId="{DF3F3811-4A8A-4328-8CCC-8B96270E21D1}">
      <dsp:nvSpPr>
        <dsp:cNvPr id="0" name=""/>
        <dsp:cNvSpPr/>
      </dsp:nvSpPr>
      <dsp:spPr>
        <a:xfrm>
          <a:off x="3334095" y="1308949"/>
          <a:ext cx="706064" cy="44835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5C8D28-EE13-4A37-A115-10B17D542B13}">
      <dsp:nvSpPr>
        <dsp:cNvPr id="0" name=""/>
        <dsp:cNvSpPr/>
      </dsp:nvSpPr>
      <dsp:spPr>
        <a:xfrm>
          <a:off x="3412547" y="1383478"/>
          <a:ext cx="706064" cy="44835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l-NL" sz="900" kern="1200" dirty="0"/>
            <a:t>Senior</a:t>
          </a:r>
        </a:p>
      </dsp:txBody>
      <dsp:txXfrm>
        <a:off x="3425679" y="1396610"/>
        <a:ext cx="679800" cy="422087"/>
      </dsp:txXfrm>
    </dsp:sp>
    <dsp:sp modelId="{117B5A46-A1E4-4905-BEC8-EE1679DA63E4}">
      <dsp:nvSpPr>
        <dsp:cNvPr id="0" name=""/>
        <dsp:cNvSpPr/>
      </dsp:nvSpPr>
      <dsp:spPr>
        <a:xfrm>
          <a:off x="2719862" y="636289"/>
          <a:ext cx="706064" cy="448351"/>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A52AC3-A3D3-4D52-9F0A-33B78A2D85E7}">
      <dsp:nvSpPr>
        <dsp:cNvPr id="0" name=""/>
        <dsp:cNvSpPr/>
      </dsp:nvSpPr>
      <dsp:spPr>
        <a:xfrm>
          <a:off x="2798314" y="710818"/>
          <a:ext cx="706064" cy="448351"/>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l-NL" sz="900" kern="1200" dirty="0"/>
            <a:t>Coördinator</a:t>
          </a:r>
        </a:p>
      </dsp:txBody>
      <dsp:txXfrm>
        <a:off x="2811446" y="723950"/>
        <a:ext cx="679800" cy="4220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0D3BC-D144-4E1C-B032-B9CE7D388334}">
      <dsp:nvSpPr>
        <dsp:cNvPr id="0" name=""/>
        <dsp:cNvSpPr/>
      </dsp:nvSpPr>
      <dsp:spPr>
        <a:xfrm>
          <a:off x="2889366" y="260875"/>
          <a:ext cx="110815" cy="195639"/>
        </a:xfrm>
        <a:custGeom>
          <a:avLst/>
          <a:gdLst/>
          <a:ahLst/>
          <a:cxnLst/>
          <a:rect l="0" t="0" r="0" b="0"/>
          <a:pathLst>
            <a:path>
              <a:moveTo>
                <a:pt x="110815" y="0"/>
              </a:moveTo>
              <a:lnTo>
                <a:pt x="110815" y="149992"/>
              </a:lnTo>
              <a:lnTo>
                <a:pt x="0" y="149992"/>
              </a:lnTo>
              <a:lnTo>
                <a:pt x="0" y="19563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A848F5-6544-4935-A468-D092F51112B3}">
      <dsp:nvSpPr>
        <dsp:cNvPr id="0" name=""/>
        <dsp:cNvSpPr/>
      </dsp:nvSpPr>
      <dsp:spPr>
        <a:xfrm>
          <a:off x="2287135" y="260875"/>
          <a:ext cx="713046" cy="195639"/>
        </a:xfrm>
        <a:custGeom>
          <a:avLst/>
          <a:gdLst/>
          <a:ahLst/>
          <a:cxnLst/>
          <a:rect l="0" t="0" r="0" b="0"/>
          <a:pathLst>
            <a:path>
              <a:moveTo>
                <a:pt x="713046" y="0"/>
              </a:moveTo>
              <a:lnTo>
                <a:pt x="713046" y="149992"/>
              </a:lnTo>
              <a:lnTo>
                <a:pt x="0" y="149992"/>
              </a:lnTo>
              <a:lnTo>
                <a:pt x="0" y="19563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F16B01-219F-4628-9FCC-52FCDDE81EA5}">
      <dsp:nvSpPr>
        <dsp:cNvPr id="0" name=""/>
        <dsp:cNvSpPr/>
      </dsp:nvSpPr>
      <dsp:spPr>
        <a:xfrm>
          <a:off x="1684903" y="260875"/>
          <a:ext cx="1315278" cy="195639"/>
        </a:xfrm>
        <a:custGeom>
          <a:avLst/>
          <a:gdLst/>
          <a:ahLst/>
          <a:cxnLst/>
          <a:rect l="0" t="0" r="0" b="0"/>
          <a:pathLst>
            <a:path>
              <a:moveTo>
                <a:pt x="1315278" y="0"/>
              </a:moveTo>
              <a:lnTo>
                <a:pt x="1315278" y="149992"/>
              </a:lnTo>
              <a:lnTo>
                <a:pt x="0" y="149992"/>
              </a:lnTo>
              <a:lnTo>
                <a:pt x="0" y="19563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EED953-C27E-446E-AEC9-BDB2D5C602BA}">
      <dsp:nvSpPr>
        <dsp:cNvPr id="0" name=""/>
        <dsp:cNvSpPr/>
      </dsp:nvSpPr>
      <dsp:spPr>
        <a:xfrm>
          <a:off x="2286228" y="-52010"/>
          <a:ext cx="1427906" cy="31288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AABEC4-CC12-4575-A43B-23BA9E74C6D0}">
      <dsp:nvSpPr>
        <dsp:cNvPr id="0" name=""/>
        <dsp:cNvSpPr/>
      </dsp:nvSpPr>
      <dsp:spPr>
        <a:xfrm>
          <a:off x="2340976" y="0"/>
          <a:ext cx="1427906" cy="31288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nl-NL" sz="1000" kern="1200" dirty="0"/>
            <a:t>Algemene binnendienst</a:t>
          </a:r>
        </a:p>
      </dsp:txBody>
      <dsp:txXfrm>
        <a:off x="2350140" y="9164"/>
        <a:ext cx="1409578" cy="294558"/>
      </dsp:txXfrm>
    </dsp:sp>
    <dsp:sp modelId="{A0227BBA-6322-41DA-B621-E812ECC074A4}">
      <dsp:nvSpPr>
        <dsp:cNvPr id="0" name=""/>
        <dsp:cNvSpPr/>
      </dsp:nvSpPr>
      <dsp:spPr>
        <a:xfrm>
          <a:off x="1438535" y="456514"/>
          <a:ext cx="492735" cy="31288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716592-81F6-4AB8-BF3B-48216875CB6B}">
      <dsp:nvSpPr>
        <dsp:cNvPr id="0" name=""/>
        <dsp:cNvSpPr/>
      </dsp:nvSpPr>
      <dsp:spPr>
        <a:xfrm>
          <a:off x="1493284" y="508525"/>
          <a:ext cx="492735" cy="31288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nl-NL" sz="1000" kern="1200" dirty="0"/>
            <a:t>1</a:t>
          </a:r>
        </a:p>
      </dsp:txBody>
      <dsp:txXfrm>
        <a:off x="1502448" y="517689"/>
        <a:ext cx="474407" cy="294558"/>
      </dsp:txXfrm>
    </dsp:sp>
    <dsp:sp modelId="{2A171D16-5B8D-439E-BF40-0E0E536D1765}">
      <dsp:nvSpPr>
        <dsp:cNvPr id="0" name=""/>
        <dsp:cNvSpPr/>
      </dsp:nvSpPr>
      <dsp:spPr>
        <a:xfrm>
          <a:off x="2040767" y="456514"/>
          <a:ext cx="492735" cy="31288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55B6C2-7F17-4508-B667-D6C65F440D74}">
      <dsp:nvSpPr>
        <dsp:cNvPr id="0" name=""/>
        <dsp:cNvSpPr/>
      </dsp:nvSpPr>
      <dsp:spPr>
        <a:xfrm>
          <a:off x="2095515" y="508525"/>
          <a:ext cx="492735" cy="31288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nl-NL" sz="1000" kern="1200" dirty="0"/>
            <a:t>2</a:t>
          </a:r>
        </a:p>
      </dsp:txBody>
      <dsp:txXfrm>
        <a:off x="2104679" y="517689"/>
        <a:ext cx="474407" cy="294558"/>
      </dsp:txXfrm>
    </dsp:sp>
    <dsp:sp modelId="{DFADAB36-4CBA-4316-A86F-DF915EF7AEAC}">
      <dsp:nvSpPr>
        <dsp:cNvPr id="0" name=""/>
        <dsp:cNvSpPr/>
      </dsp:nvSpPr>
      <dsp:spPr>
        <a:xfrm>
          <a:off x="2642999" y="456514"/>
          <a:ext cx="492735" cy="31288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D73F0A-7FE2-4948-BE55-84EAC3A3162C}">
      <dsp:nvSpPr>
        <dsp:cNvPr id="0" name=""/>
        <dsp:cNvSpPr/>
      </dsp:nvSpPr>
      <dsp:spPr>
        <a:xfrm>
          <a:off x="2697747" y="508525"/>
          <a:ext cx="492735" cy="31288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nl-NL" sz="1000" kern="1200" dirty="0"/>
            <a:t>3</a:t>
          </a:r>
        </a:p>
      </dsp:txBody>
      <dsp:txXfrm>
        <a:off x="2706911" y="517689"/>
        <a:ext cx="474407" cy="294558"/>
      </dsp:txXfrm>
    </dsp:sp>
    <dsp:sp modelId="{B63B4DE2-5E85-4D9B-8ABF-5945720F7BB0}">
      <dsp:nvSpPr>
        <dsp:cNvPr id="0" name=""/>
        <dsp:cNvSpPr/>
      </dsp:nvSpPr>
      <dsp:spPr>
        <a:xfrm>
          <a:off x="3255562" y="456839"/>
          <a:ext cx="492735" cy="31288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2578F8-4529-48E3-B390-F5A026F3FD3D}">
      <dsp:nvSpPr>
        <dsp:cNvPr id="0" name=""/>
        <dsp:cNvSpPr/>
      </dsp:nvSpPr>
      <dsp:spPr>
        <a:xfrm>
          <a:off x="3310310" y="508850"/>
          <a:ext cx="492735" cy="31288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nl-NL" sz="1000" kern="1200" dirty="0"/>
            <a:t>4</a:t>
          </a:r>
        </a:p>
      </dsp:txBody>
      <dsp:txXfrm>
        <a:off x="3319474" y="518014"/>
        <a:ext cx="474407" cy="294558"/>
      </dsp:txXfrm>
    </dsp:sp>
    <dsp:sp modelId="{E98F7E0C-00A1-4BC9-B19A-1754167B1616}">
      <dsp:nvSpPr>
        <dsp:cNvPr id="0" name=""/>
        <dsp:cNvSpPr/>
      </dsp:nvSpPr>
      <dsp:spPr>
        <a:xfrm>
          <a:off x="3857794" y="456839"/>
          <a:ext cx="492735" cy="31288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172EDA-590D-4250-9ABD-4AB77C4EA939}">
      <dsp:nvSpPr>
        <dsp:cNvPr id="0" name=""/>
        <dsp:cNvSpPr/>
      </dsp:nvSpPr>
      <dsp:spPr>
        <a:xfrm>
          <a:off x="3912542" y="508850"/>
          <a:ext cx="492735" cy="31288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nl-NL" sz="1000" kern="1200" dirty="0"/>
            <a:t>5</a:t>
          </a:r>
        </a:p>
      </dsp:txBody>
      <dsp:txXfrm>
        <a:off x="3921706" y="518014"/>
        <a:ext cx="474407" cy="2945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C610E-EDFA-48D4-A9B2-0EF633F7D7C6}">
      <dsp:nvSpPr>
        <dsp:cNvPr id="0" name=""/>
        <dsp:cNvSpPr/>
      </dsp:nvSpPr>
      <dsp:spPr>
        <a:xfrm>
          <a:off x="970394" y="717143"/>
          <a:ext cx="178769" cy="340642"/>
        </a:xfrm>
        <a:custGeom>
          <a:avLst/>
          <a:gdLst/>
          <a:ahLst/>
          <a:cxnLst/>
          <a:rect l="0" t="0" r="0" b="0"/>
          <a:pathLst>
            <a:path>
              <a:moveTo>
                <a:pt x="0" y="0"/>
              </a:moveTo>
              <a:lnTo>
                <a:pt x="89384" y="0"/>
              </a:lnTo>
              <a:lnTo>
                <a:pt x="89384" y="340642"/>
              </a:lnTo>
              <a:lnTo>
                <a:pt x="178769" y="34064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1050162" y="877846"/>
        <a:ext cx="19235" cy="19235"/>
      </dsp:txXfrm>
    </dsp:sp>
    <dsp:sp modelId="{419E3D9D-E72D-435F-8D27-6DAC44F65FC4}">
      <dsp:nvSpPr>
        <dsp:cNvPr id="0" name=""/>
        <dsp:cNvSpPr/>
      </dsp:nvSpPr>
      <dsp:spPr>
        <a:xfrm>
          <a:off x="970394" y="671423"/>
          <a:ext cx="178769" cy="91440"/>
        </a:xfrm>
        <a:custGeom>
          <a:avLst/>
          <a:gdLst/>
          <a:ahLst/>
          <a:cxnLst/>
          <a:rect l="0" t="0" r="0" b="0"/>
          <a:pathLst>
            <a:path>
              <a:moveTo>
                <a:pt x="0" y="45720"/>
              </a:moveTo>
              <a:lnTo>
                <a:pt x="178769" y="4572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1055310" y="712673"/>
        <a:ext cx="8938" cy="8938"/>
      </dsp:txXfrm>
    </dsp:sp>
    <dsp:sp modelId="{66F1250B-6DFA-405E-BC04-AA27F2077ECE}">
      <dsp:nvSpPr>
        <dsp:cNvPr id="0" name=""/>
        <dsp:cNvSpPr/>
      </dsp:nvSpPr>
      <dsp:spPr>
        <a:xfrm>
          <a:off x="970394" y="376500"/>
          <a:ext cx="178769" cy="340642"/>
        </a:xfrm>
        <a:custGeom>
          <a:avLst/>
          <a:gdLst/>
          <a:ahLst/>
          <a:cxnLst/>
          <a:rect l="0" t="0" r="0" b="0"/>
          <a:pathLst>
            <a:path>
              <a:moveTo>
                <a:pt x="0" y="340642"/>
              </a:moveTo>
              <a:lnTo>
                <a:pt x="89384" y="340642"/>
              </a:lnTo>
              <a:lnTo>
                <a:pt x="89384" y="0"/>
              </a:lnTo>
              <a:lnTo>
                <a:pt x="178769"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1050162" y="537203"/>
        <a:ext cx="19235" cy="19235"/>
      </dsp:txXfrm>
    </dsp:sp>
    <dsp:sp modelId="{7190B1BD-5020-495A-9E3E-8403DE85C7CA}">
      <dsp:nvSpPr>
        <dsp:cNvPr id="0" name=""/>
        <dsp:cNvSpPr/>
      </dsp:nvSpPr>
      <dsp:spPr>
        <a:xfrm rot="16200000">
          <a:off x="116994" y="580885"/>
          <a:ext cx="1434286" cy="27251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kern="1200" dirty="0"/>
            <a:t>Team 1</a:t>
          </a:r>
        </a:p>
      </dsp:txBody>
      <dsp:txXfrm>
        <a:off x="116994" y="580885"/>
        <a:ext cx="1434286" cy="272514"/>
      </dsp:txXfrm>
    </dsp:sp>
    <dsp:sp modelId="{BEDE65A1-0E59-4958-BE0E-1A7E808A98E9}">
      <dsp:nvSpPr>
        <dsp:cNvPr id="0" name=""/>
        <dsp:cNvSpPr/>
      </dsp:nvSpPr>
      <dsp:spPr>
        <a:xfrm>
          <a:off x="1149164" y="240242"/>
          <a:ext cx="893847" cy="27251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l-NL" sz="1100" kern="1200" dirty="0"/>
            <a:t>Binnendienst</a:t>
          </a:r>
        </a:p>
      </dsp:txBody>
      <dsp:txXfrm>
        <a:off x="1149164" y="240242"/>
        <a:ext cx="893847" cy="272514"/>
      </dsp:txXfrm>
    </dsp:sp>
    <dsp:sp modelId="{6726DB88-B9BB-4925-A512-85FF75E0AB8C}">
      <dsp:nvSpPr>
        <dsp:cNvPr id="0" name=""/>
        <dsp:cNvSpPr/>
      </dsp:nvSpPr>
      <dsp:spPr>
        <a:xfrm>
          <a:off x="1149164" y="580885"/>
          <a:ext cx="893847" cy="27251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l-NL" sz="1100" kern="1200" dirty="0"/>
            <a:t>Combi-dienst</a:t>
          </a:r>
        </a:p>
      </dsp:txBody>
      <dsp:txXfrm>
        <a:off x="1149164" y="580885"/>
        <a:ext cx="893847" cy="272514"/>
      </dsp:txXfrm>
    </dsp:sp>
    <dsp:sp modelId="{F18CF9E7-B518-4FF8-B750-A8D30DA1E09A}">
      <dsp:nvSpPr>
        <dsp:cNvPr id="0" name=""/>
        <dsp:cNvSpPr/>
      </dsp:nvSpPr>
      <dsp:spPr>
        <a:xfrm>
          <a:off x="1149164" y="921528"/>
          <a:ext cx="893847" cy="27251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l-NL" sz="1100" kern="1200" dirty="0"/>
            <a:t>Buitendienst</a:t>
          </a:r>
        </a:p>
      </dsp:txBody>
      <dsp:txXfrm>
        <a:off x="1149164" y="921528"/>
        <a:ext cx="893847" cy="2725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C610E-EDFA-48D4-A9B2-0EF633F7D7C6}">
      <dsp:nvSpPr>
        <dsp:cNvPr id="0" name=""/>
        <dsp:cNvSpPr/>
      </dsp:nvSpPr>
      <dsp:spPr>
        <a:xfrm>
          <a:off x="970394" y="717143"/>
          <a:ext cx="178769" cy="340642"/>
        </a:xfrm>
        <a:custGeom>
          <a:avLst/>
          <a:gdLst/>
          <a:ahLst/>
          <a:cxnLst/>
          <a:rect l="0" t="0" r="0" b="0"/>
          <a:pathLst>
            <a:path>
              <a:moveTo>
                <a:pt x="0" y="0"/>
              </a:moveTo>
              <a:lnTo>
                <a:pt x="89384" y="0"/>
              </a:lnTo>
              <a:lnTo>
                <a:pt x="89384" y="340642"/>
              </a:lnTo>
              <a:lnTo>
                <a:pt x="178769" y="34064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1050162" y="877846"/>
        <a:ext cx="19235" cy="19235"/>
      </dsp:txXfrm>
    </dsp:sp>
    <dsp:sp modelId="{419E3D9D-E72D-435F-8D27-6DAC44F65FC4}">
      <dsp:nvSpPr>
        <dsp:cNvPr id="0" name=""/>
        <dsp:cNvSpPr/>
      </dsp:nvSpPr>
      <dsp:spPr>
        <a:xfrm>
          <a:off x="970394" y="671423"/>
          <a:ext cx="178769" cy="91440"/>
        </a:xfrm>
        <a:custGeom>
          <a:avLst/>
          <a:gdLst/>
          <a:ahLst/>
          <a:cxnLst/>
          <a:rect l="0" t="0" r="0" b="0"/>
          <a:pathLst>
            <a:path>
              <a:moveTo>
                <a:pt x="0" y="45720"/>
              </a:moveTo>
              <a:lnTo>
                <a:pt x="178769" y="4572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1055310" y="712673"/>
        <a:ext cx="8938" cy="8938"/>
      </dsp:txXfrm>
    </dsp:sp>
    <dsp:sp modelId="{66F1250B-6DFA-405E-BC04-AA27F2077ECE}">
      <dsp:nvSpPr>
        <dsp:cNvPr id="0" name=""/>
        <dsp:cNvSpPr/>
      </dsp:nvSpPr>
      <dsp:spPr>
        <a:xfrm>
          <a:off x="970394" y="376500"/>
          <a:ext cx="178769" cy="340642"/>
        </a:xfrm>
        <a:custGeom>
          <a:avLst/>
          <a:gdLst/>
          <a:ahLst/>
          <a:cxnLst/>
          <a:rect l="0" t="0" r="0" b="0"/>
          <a:pathLst>
            <a:path>
              <a:moveTo>
                <a:pt x="0" y="340642"/>
              </a:moveTo>
              <a:lnTo>
                <a:pt x="89384" y="340642"/>
              </a:lnTo>
              <a:lnTo>
                <a:pt x="89384" y="0"/>
              </a:lnTo>
              <a:lnTo>
                <a:pt x="178769"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1050162" y="537203"/>
        <a:ext cx="19235" cy="19235"/>
      </dsp:txXfrm>
    </dsp:sp>
    <dsp:sp modelId="{7190B1BD-5020-495A-9E3E-8403DE85C7CA}">
      <dsp:nvSpPr>
        <dsp:cNvPr id="0" name=""/>
        <dsp:cNvSpPr/>
      </dsp:nvSpPr>
      <dsp:spPr>
        <a:xfrm rot="16200000">
          <a:off x="116994" y="580885"/>
          <a:ext cx="1434286" cy="27251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kern="1200" dirty="0"/>
            <a:t>Team 2</a:t>
          </a:r>
        </a:p>
      </dsp:txBody>
      <dsp:txXfrm>
        <a:off x="116994" y="580885"/>
        <a:ext cx="1434286" cy="272514"/>
      </dsp:txXfrm>
    </dsp:sp>
    <dsp:sp modelId="{BEDE65A1-0E59-4958-BE0E-1A7E808A98E9}">
      <dsp:nvSpPr>
        <dsp:cNvPr id="0" name=""/>
        <dsp:cNvSpPr/>
      </dsp:nvSpPr>
      <dsp:spPr>
        <a:xfrm>
          <a:off x="1149164" y="240242"/>
          <a:ext cx="893847" cy="27251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l-NL" sz="1100" kern="1200" dirty="0"/>
            <a:t>Binnendienst</a:t>
          </a:r>
        </a:p>
      </dsp:txBody>
      <dsp:txXfrm>
        <a:off x="1149164" y="240242"/>
        <a:ext cx="893847" cy="272514"/>
      </dsp:txXfrm>
    </dsp:sp>
    <dsp:sp modelId="{6726DB88-B9BB-4925-A512-85FF75E0AB8C}">
      <dsp:nvSpPr>
        <dsp:cNvPr id="0" name=""/>
        <dsp:cNvSpPr/>
      </dsp:nvSpPr>
      <dsp:spPr>
        <a:xfrm>
          <a:off x="1149164" y="580885"/>
          <a:ext cx="893847" cy="27251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l-NL" sz="1100" kern="1200" dirty="0"/>
            <a:t>Combi-dienst</a:t>
          </a:r>
        </a:p>
      </dsp:txBody>
      <dsp:txXfrm>
        <a:off x="1149164" y="580885"/>
        <a:ext cx="893847" cy="272514"/>
      </dsp:txXfrm>
    </dsp:sp>
    <dsp:sp modelId="{F18CF9E7-B518-4FF8-B750-A8D30DA1E09A}">
      <dsp:nvSpPr>
        <dsp:cNvPr id="0" name=""/>
        <dsp:cNvSpPr/>
      </dsp:nvSpPr>
      <dsp:spPr>
        <a:xfrm>
          <a:off x="1149164" y="921528"/>
          <a:ext cx="893847" cy="27251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l-NL" sz="1100" kern="1200" dirty="0"/>
            <a:t>Buitendienst</a:t>
          </a:r>
        </a:p>
      </dsp:txBody>
      <dsp:txXfrm>
        <a:off x="1149164" y="921528"/>
        <a:ext cx="893847" cy="2725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C610E-EDFA-48D4-A9B2-0EF633F7D7C6}">
      <dsp:nvSpPr>
        <dsp:cNvPr id="0" name=""/>
        <dsp:cNvSpPr/>
      </dsp:nvSpPr>
      <dsp:spPr>
        <a:xfrm>
          <a:off x="970394" y="717143"/>
          <a:ext cx="178769" cy="340642"/>
        </a:xfrm>
        <a:custGeom>
          <a:avLst/>
          <a:gdLst/>
          <a:ahLst/>
          <a:cxnLst/>
          <a:rect l="0" t="0" r="0" b="0"/>
          <a:pathLst>
            <a:path>
              <a:moveTo>
                <a:pt x="0" y="0"/>
              </a:moveTo>
              <a:lnTo>
                <a:pt x="89384" y="0"/>
              </a:lnTo>
              <a:lnTo>
                <a:pt x="89384" y="340642"/>
              </a:lnTo>
              <a:lnTo>
                <a:pt x="178769" y="340642"/>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1050162" y="877846"/>
        <a:ext cx="19235" cy="19235"/>
      </dsp:txXfrm>
    </dsp:sp>
    <dsp:sp modelId="{419E3D9D-E72D-435F-8D27-6DAC44F65FC4}">
      <dsp:nvSpPr>
        <dsp:cNvPr id="0" name=""/>
        <dsp:cNvSpPr/>
      </dsp:nvSpPr>
      <dsp:spPr>
        <a:xfrm>
          <a:off x="970394" y="671423"/>
          <a:ext cx="178769" cy="91440"/>
        </a:xfrm>
        <a:custGeom>
          <a:avLst/>
          <a:gdLst/>
          <a:ahLst/>
          <a:cxnLst/>
          <a:rect l="0" t="0" r="0" b="0"/>
          <a:pathLst>
            <a:path>
              <a:moveTo>
                <a:pt x="0" y="45720"/>
              </a:moveTo>
              <a:lnTo>
                <a:pt x="178769" y="4572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1055310" y="712673"/>
        <a:ext cx="8938" cy="8938"/>
      </dsp:txXfrm>
    </dsp:sp>
    <dsp:sp modelId="{66F1250B-6DFA-405E-BC04-AA27F2077ECE}">
      <dsp:nvSpPr>
        <dsp:cNvPr id="0" name=""/>
        <dsp:cNvSpPr/>
      </dsp:nvSpPr>
      <dsp:spPr>
        <a:xfrm>
          <a:off x="970394" y="376500"/>
          <a:ext cx="178769" cy="340642"/>
        </a:xfrm>
        <a:custGeom>
          <a:avLst/>
          <a:gdLst/>
          <a:ahLst/>
          <a:cxnLst/>
          <a:rect l="0" t="0" r="0" b="0"/>
          <a:pathLst>
            <a:path>
              <a:moveTo>
                <a:pt x="0" y="340642"/>
              </a:moveTo>
              <a:lnTo>
                <a:pt x="89384" y="340642"/>
              </a:lnTo>
              <a:lnTo>
                <a:pt x="89384" y="0"/>
              </a:lnTo>
              <a:lnTo>
                <a:pt x="178769"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1050162" y="537203"/>
        <a:ext cx="19235" cy="19235"/>
      </dsp:txXfrm>
    </dsp:sp>
    <dsp:sp modelId="{7190B1BD-5020-495A-9E3E-8403DE85C7CA}">
      <dsp:nvSpPr>
        <dsp:cNvPr id="0" name=""/>
        <dsp:cNvSpPr/>
      </dsp:nvSpPr>
      <dsp:spPr>
        <a:xfrm rot="16200000">
          <a:off x="116994" y="580885"/>
          <a:ext cx="1434286" cy="27251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nl-NL" sz="1800" kern="1200" dirty="0"/>
            <a:t>Team 3</a:t>
          </a:r>
        </a:p>
      </dsp:txBody>
      <dsp:txXfrm>
        <a:off x="116994" y="580885"/>
        <a:ext cx="1434286" cy="272514"/>
      </dsp:txXfrm>
    </dsp:sp>
    <dsp:sp modelId="{BEDE65A1-0E59-4958-BE0E-1A7E808A98E9}">
      <dsp:nvSpPr>
        <dsp:cNvPr id="0" name=""/>
        <dsp:cNvSpPr/>
      </dsp:nvSpPr>
      <dsp:spPr>
        <a:xfrm>
          <a:off x="1149164" y="240242"/>
          <a:ext cx="893847" cy="27251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l-NL" sz="1100" kern="1200" dirty="0"/>
            <a:t>Binnendienst</a:t>
          </a:r>
        </a:p>
      </dsp:txBody>
      <dsp:txXfrm>
        <a:off x="1149164" y="240242"/>
        <a:ext cx="893847" cy="272514"/>
      </dsp:txXfrm>
    </dsp:sp>
    <dsp:sp modelId="{6726DB88-B9BB-4925-A512-85FF75E0AB8C}">
      <dsp:nvSpPr>
        <dsp:cNvPr id="0" name=""/>
        <dsp:cNvSpPr/>
      </dsp:nvSpPr>
      <dsp:spPr>
        <a:xfrm>
          <a:off x="1149164" y="580885"/>
          <a:ext cx="893847" cy="27251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l-NL" sz="1100" kern="1200" dirty="0"/>
            <a:t>Combi-dienst</a:t>
          </a:r>
        </a:p>
      </dsp:txBody>
      <dsp:txXfrm>
        <a:off x="1149164" y="580885"/>
        <a:ext cx="893847" cy="272514"/>
      </dsp:txXfrm>
    </dsp:sp>
    <dsp:sp modelId="{F18CF9E7-B518-4FF8-B750-A8D30DA1E09A}">
      <dsp:nvSpPr>
        <dsp:cNvPr id="0" name=""/>
        <dsp:cNvSpPr/>
      </dsp:nvSpPr>
      <dsp:spPr>
        <a:xfrm>
          <a:off x="1149164" y="921528"/>
          <a:ext cx="893847" cy="27251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l-NL" sz="1100" kern="1200" dirty="0"/>
            <a:t>Buitendienst</a:t>
          </a:r>
        </a:p>
      </dsp:txBody>
      <dsp:txXfrm>
        <a:off x="1149164" y="921528"/>
        <a:ext cx="893847" cy="2725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DC0CEFE4-7EAB-4324-9D77-286EFB818537}" type="datetimeFigureOut">
              <a:rPr lang="nl-NL" smtClean="0"/>
              <a:t>30-6-2022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39FBD-7F1A-49CF-9520-C69EBC92EA36}" type="slidenum">
              <a:rPr lang="nl-NL" smtClean="0"/>
              <a:t>‹nr.›</a:t>
            </a:fld>
            <a:endParaRPr lang="nl-NL"/>
          </a:p>
        </p:txBody>
      </p:sp>
    </p:spTree>
    <p:extLst>
      <p:ext uri="{BB962C8B-B14F-4D97-AF65-F5344CB8AC3E}">
        <p14:creationId xmlns:p14="http://schemas.microsoft.com/office/powerpoint/2010/main" val="3316101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C0CEFE4-7EAB-4324-9D77-286EFB818537}" type="datetimeFigureOut">
              <a:rPr lang="nl-NL" smtClean="0"/>
              <a:t>30-6-2022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39FBD-7F1A-49CF-9520-C69EBC92EA36}" type="slidenum">
              <a:rPr lang="nl-NL" smtClean="0"/>
              <a:t>‹nr.›</a:t>
            </a:fld>
            <a:endParaRPr lang="nl-NL"/>
          </a:p>
        </p:txBody>
      </p:sp>
    </p:spTree>
    <p:extLst>
      <p:ext uri="{BB962C8B-B14F-4D97-AF65-F5344CB8AC3E}">
        <p14:creationId xmlns:p14="http://schemas.microsoft.com/office/powerpoint/2010/main" val="2904392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C0CEFE4-7EAB-4324-9D77-286EFB818537}" type="datetimeFigureOut">
              <a:rPr lang="nl-NL" smtClean="0"/>
              <a:t>30-6-2022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39FBD-7F1A-49CF-9520-C69EBC92EA36}" type="slidenum">
              <a:rPr lang="nl-NL" smtClean="0"/>
              <a:t>‹nr.›</a:t>
            </a:fld>
            <a:endParaRPr lang="nl-N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030487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C0CEFE4-7EAB-4324-9D77-286EFB818537}" type="datetimeFigureOut">
              <a:rPr lang="nl-NL" smtClean="0"/>
              <a:t>30-6-2022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39FBD-7F1A-49CF-9520-C69EBC92EA36}" type="slidenum">
              <a:rPr lang="nl-NL" smtClean="0"/>
              <a:t>‹nr.›</a:t>
            </a:fld>
            <a:endParaRPr lang="nl-NL"/>
          </a:p>
        </p:txBody>
      </p:sp>
    </p:spTree>
    <p:extLst>
      <p:ext uri="{BB962C8B-B14F-4D97-AF65-F5344CB8AC3E}">
        <p14:creationId xmlns:p14="http://schemas.microsoft.com/office/powerpoint/2010/main" val="2868668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C0CEFE4-7EAB-4324-9D77-286EFB818537}" type="datetimeFigureOut">
              <a:rPr lang="nl-NL" smtClean="0"/>
              <a:t>30-6-2022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39FBD-7F1A-49CF-9520-C69EBC92EA36}"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21107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C0CEFE4-7EAB-4324-9D77-286EFB818537}" type="datetimeFigureOut">
              <a:rPr lang="nl-NL" smtClean="0"/>
              <a:t>30-6-2022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39FBD-7F1A-49CF-9520-C69EBC92EA36}" type="slidenum">
              <a:rPr lang="nl-NL" smtClean="0"/>
              <a:t>‹nr.›</a:t>
            </a:fld>
            <a:endParaRPr lang="nl-NL"/>
          </a:p>
        </p:txBody>
      </p:sp>
    </p:spTree>
    <p:extLst>
      <p:ext uri="{BB962C8B-B14F-4D97-AF65-F5344CB8AC3E}">
        <p14:creationId xmlns:p14="http://schemas.microsoft.com/office/powerpoint/2010/main" val="4090090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C0CEFE4-7EAB-4324-9D77-286EFB818537}" type="datetimeFigureOut">
              <a:rPr lang="nl-NL" smtClean="0"/>
              <a:t>30-6-2022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39FBD-7F1A-49CF-9520-C69EBC92EA36}" type="slidenum">
              <a:rPr lang="nl-NL" smtClean="0"/>
              <a:t>‹nr.›</a:t>
            </a:fld>
            <a:endParaRPr lang="nl-NL"/>
          </a:p>
        </p:txBody>
      </p:sp>
    </p:spTree>
    <p:extLst>
      <p:ext uri="{BB962C8B-B14F-4D97-AF65-F5344CB8AC3E}">
        <p14:creationId xmlns:p14="http://schemas.microsoft.com/office/powerpoint/2010/main" val="2238381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C0CEFE4-7EAB-4324-9D77-286EFB818537}" type="datetimeFigureOut">
              <a:rPr lang="nl-NL" smtClean="0"/>
              <a:t>30-6-2022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39FBD-7F1A-49CF-9520-C69EBC92EA36}" type="slidenum">
              <a:rPr lang="nl-NL" smtClean="0"/>
              <a:t>‹nr.›</a:t>
            </a:fld>
            <a:endParaRPr lang="nl-NL"/>
          </a:p>
        </p:txBody>
      </p:sp>
    </p:spTree>
    <p:extLst>
      <p:ext uri="{BB962C8B-B14F-4D97-AF65-F5344CB8AC3E}">
        <p14:creationId xmlns:p14="http://schemas.microsoft.com/office/powerpoint/2010/main" val="3978573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C0CEFE4-7EAB-4324-9D77-286EFB818537}" type="datetimeFigureOut">
              <a:rPr lang="nl-NL" smtClean="0"/>
              <a:t>30-6-2022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39FBD-7F1A-49CF-9520-C69EBC92EA36}" type="slidenum">
              <a:rPr lang="nl-NL" smtClean="0"/>
              <a:t>‹nr.›</a:t>
            </a:fld>
            <a:endParaRPr lang="nl-NL"/>
          </a:p>
        </p:txBody>
      </p:sp>
    </p:spTree>
    <p:extLst>
      <p:ext uri="{BB962C8B-B14F-4D97-AF65-F5344CB8AC3E}">
        <p14:creationId xmlns:p14="http://schemas.microsoft.com/office/powerpoint/2010/main" val="3468489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DC0CEFE4-7EAB-4324-9D77-286EFB818537}" type="datetimeFigureOut">
              <a:rPr lang="nl-NL" smtClean="0"/>
              <a:t>30-6-2022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5F439FBD-7F1A-49CF-9520-C69EBC92EA36}" type="slidenum">
              <a:rPr lang="nl-NL" smtClean="0"/>
              <a:t>‹nr.›</a:t>
            </a:fld>
            <a:endParaRPr lang="nl-NL"/>
          </a:p>
        </p:txBody>
      </p:sp>
    </p:spTree>
    <p:extLst>
      <p:ext uri="{BB962C8B-B14F-4D97-AF65-F5344CB8AC3E}">
        <p14:creationId xmlns:p14="http://schemas.microsoft.com/office/powerpoint/2010/main" val="3501092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DC0CEFE4-7EAB-4324-9D77-286EFB818537}" type="datetimeFigureOut">
              <a:rPr lang="nl-NL" smtClean="0"/>
              <a:t>30-6-2022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F439FBD-7F1A-49CF-9520-C69EBC92EA36}" type="slidenum">
              <a:rPr lang="nl-NL" smtClean="0"/>
              <a:t>‹nr.›</a:t>
            </a:fld>
            <a:endParaRPr lang="nl-NL"/>
          </a:p>
        </p:txBody>
      </p:sp>
    </p:spTree>
    <p:extLst>
      <p:ext uri="{BB962C8B-B14F-4D97-AF65-F5344CB8AC3E}">
        <p14:creationId xmlns:p14="http://schemas.microsoft.com/office/powerpoint/2010/main" val="1868188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DC0CEFE4-7EAB-4324-9D77-286EFB818537}" type="datetimeFigureOut">
              <a:rPr lang="nl-NL" smtClean="0"/>
              <a:t>30-6-2022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5F439FBD-7F1A-49CF-9520-C69EBC92EA36}" type="slidenum">
              <a:rPr lang="nl-NL" smtClean="0"/>
              <a:t>‹nr.›</a:t>
            </a:fld>
            <a:endParaRPr lang="nl-NL"/>
          </a:p>
        </p:txBody>
      </p:sp>
    </p:spTree>
    <p:extLst>
      <p:ext uri="{BB962C8B-B14F-4D97-AF65-F5344CB8AC3E}">
        <p14:creationId xmlns:p14="http://schemas.microsoft.com/office/powerpoint/2010/main" val="4043295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DC0CEFE4-7EAB-4324-9D77-286EFB818537}" type="datetimeFigureOut">
              <a:rPr lang="nl-NL" smtClean="0"/>
              <a:t>30-6-2022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5F439FBD-7F1A-49CF-9520-C69EBC92EA36}" type="slidenum">
              <a:rPr lang="nl-NL" smtClean="0"/>
              <a:t>‹nr.›</a:t>
            </a:fld>
            <a:endParaRPr lang="nl-NL"/>
          </a:p>
        </p:txBody>
      </p:sp>
    </p:spTree>
    <p:extLst>
      <p:ext uri="{BB962C8B-B14F-4D97-AF65-F5344CB8AC3E}">
        <p14:creationId xmlns:p14="http://schemas.microsoft.com/office/powerpoint/2010/main" val="2894605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0CEFE4-7EAB-4324-9D77-286EFB818537}" type="datetimeFigureOut">
              <a:rPr lang="nl-NL" smtClean="0"/>
              <a:t>30-6-2022</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5F439FBD-7F1A-49CF-9520-C69EBC92EA36}" type="slidenum">
              <a:rPr lang="nl-NL" smtClean="0"/>
              <a:t>‹nr.›</a:t>
            </a:fld>
            <a:endParaRPr lang="nl-NL"/>
          </a:p>
        </p:txBody>
      </p:sp>
    </p:spTree>
    <p:extLst>
      <p:ext uri="{BB962C8B-B14F-4D97-AF65-F5344CB8AC3E}">
        <p14:creationId xmlns:p14="http://schemas.microsoft.com/office/powerpoint/2010/main" val="3389710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DC0CEFE4-7EAB-4324-9D77-286EFB818537}" type="datetimeFigureOut">
              <a:rPr lang="nl-NL" smtClean="0"/>
              <a:t>30-6-2022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F439FBD-7F1A-49CF-9520-C69EBC92EA36}" type="slidenum">
              <a:rPr lang="nl-NL" smtClean="0"/>
              <a:t>‹nr.›</a:t>
            </a:fld>
            <a:endParaRPr lang="nl-NL"/>
          </a:p>
        </p:txBody>
      </p:sp>
    </p:spTree>
    <p:extLst>
      <p:ext uri="{BB962C8B-B14F-4D97-AF65-F5344CB8AC3E}">
        <p14:creationId xmlns:p14="http://schemas.microsoft.com/office/powerpoint/2010/main" val="2520340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DC0CEFE4-7EAB-4324-9D77-286EFB818537}" type="datetimeFigureOut">
              <a:rPr lang="nl-NL" smtClean="0"/>
              <a:t>30-6-2022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5F439FBD-7F1A-49CF-9520-C69EBC92EA36}" type="slidenum">
              <a:rPr lang="nl-NL" smtClean="0"/>
              <a:t>‹nr.›</a:t>
            </a:fld>
            <a:endParaRPr lang="nl-NL"/>
          </a:p>
        </p:txBody>
      </p:sp>
    </p:spTree>
    <p:extLst>
      <p:ext uri="{BB962C8B-B14F-4D97-AF65-F5344CB8AC3E}">
        <p14:creationId xmlns:p14="http://schemas.microsoft.com/office/powerpoint/2010/main" val="582961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C0CEFE4-7EAB-4324-9D77-286EFB818537}" type="datetimeFigureOut">
              <a:rPr lang="nl-NL" smtClean="0"/>
              <a:t>30-6-2022</a:t>
            </a:fld>
            <a:endParaRPr lang="nl-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F439FBD-7F1A-49CF-9520-C69EBC92EA36}" type="slidenum">
              <a:rPr lang="nl-NL" smtClean="0"/>
              <a:t>‹nr.›</a:t>
            </a:fld>
            <a:endParaRPr lang="nl-NL"/>
          </a:p>
        </p:txBody>
      </p:sp>
    </p:spTree>
    <p:extLst>
      <p:ext uri="{BB962C8B-B14F-4D97-AF65-F5344CB8AC3E}">
        <p14:creationId xmlns:p14="http://schemas.microsoft.com/office/powerpoint/2010/main" val="1940802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www.lenferink.com/" TargetMode="External"/><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png"/><Relationship Id="rId5" Type="http://schemas.openxmlformats.org/officeDocument/2006/relationships/image" Target="../media/image12.emf"/><Relationship Id="rId10" Type="http://schemas.openxmlformats.org/officeDocument/2006/relationships/image" Target="../media/image16.png"/><Relationship Id="rId4" Type="http://schemas.openxmlformats.org/officeDocument/2006/relationships/image" Target="cid:image001.jpg@01D530E3.40C3F070" TargetMode="External"/><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8.sv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hyperlink" Target="mailto:Projectduurzaamheid@ymere.n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86B858-46FB-4563-89A8-00214DA74E3C}"/>
              </a:ext>
            </a:extLst>
          </p:cNvPr>
          <p:cNvSpPr>
            <a:spLocks noGrp="1"/>
          </p:cNvSpPr>
          <p:nvPr>
            <p:ph type="ctrTitle"/>
          </p:nvPr>
        </p:nvSpPr>
        <p:spPr>
          <a:xfrm>
            <a:off x="923277" y="2121763"/>
            <a:ext cx="8711408" cy="1476977"/>
          </a:xfrm>
        </p:spPr>
        <p:txBody>
          <a:bodyPr/>
          <a:lstStyle/>
          <a:p>
            <a:r>
              <a:rPr lang="nl-NL" sz="4400" dirty="0"/>
              <a:t>Team Duurzaamheid &amp; Veiligheid</a:t>
            </a:r>
          </a:p>
        </p:txBody>
      </p:sp>
      <p:sp>
        <p:nvSpPr>
          <p:cNvPr id="3" name="Ondertitel 2">
            <a:extLst>
              <a:ext uri="{FF2B5EF4-FFF2-40B4-BE49-F238E27FC236}">
                <a16:creationId xmlns:a16="http://schemas.microsoft.com/office/drawing/2014/main" id="{A63506C1-E860-4958-8F16-CE5E479B1709}"/>
              </a:ext>
            </a:extLst>
          </p:cNvPr>
          <p:cNvSpPr>
            <a:spLocks noGrp="1"/>
          </p:cNvSpPr>
          <p:nvPr>
            <p:ph type="subTitle" idx="1"/>
          </p:nvPr>
        </p:nvSpPr>
        <p:spPr>
          <a:xfrm>
            <a:off x="396535" y="3598740"/>
            <a:ext cx="9144000" cy="857850"/>
          </a:xfrm>
        </p:spPr>
        <p:txBody>
          <a:bodyPr>
            <a:normAutofit/>
          </a:bodyPr>
          <a:lstStyle/>
          <a:p>
            <a:r>
              <a:rPr lang="nl-NL" sz="2800" dirty="0"/>
              <a:t>Wie zijn wij en wat doen wij voor onze huurders</a:t>
            </a:r>
          </a:p>
        </p:txBody>
      </p:sp>
      <p:pic>
        <p:nvPicPr>
          <p:cNvPr id="7" name="Afbeelding 6">
            <a:extLst>
              <a:ext uri="{FF2B5EF4-FFF2-40B4-BE49-F238E27FC236}">
                <a16:creationId xmlns:a16="http://schemas.microsoft.com/office/drawing/2014/main" id="{E0138F7F-D0D0-4A05-8CFD-F132A3D8A0AC}"/>
              </a:ext>
            </a:extLst>
          </p:cNvPr>
          <p:cNvPicPr>
            <a:picLocks noChangeAspect="1"/>
          </p:cNvPicPr>
          <p:nvPr/>
        </p:nvPicPr>
        <p:blipFill>
          <a:blip r:embed="rId2"/>
          <a:stretch>
            <a:fillRect/>
          </a:stretch>
        </p:blipFill>
        <p:spPr>
          <a:xfrm>
            <a:off x="490903" y="5933567"/>
            <a:ext cx="1736155" cy="596765"/>
          </a:xfrm>
          <a:prstGeom prst="rect">
            <a:avLst/>
          </a:prstGeom>
        </p:spPr>
      </p:pic>
    </p:spTree>
    <p:extLst>
      <p:ext uri="{BB962C8B-B14F-4D97-AF65-F5344CB8AC3E}">
        <p14:creationId xmlns:p14="http://schemas.microsoft.com/office/powerpoint/2010/main" val="3782218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8678EB-8B57-40F2-A167-6896D2F31AA4}"/>
              </a:ext>
            </a:extLst>
          </p:cNvPr>
          <p:cNvSpPr>
            <a:spLocks noGrp="1"/>
          </p:cNvSpPr>
          <p:nvPr>
            <p:ph type="title"/>
          </p:nvPr>
        </p:nvSpPr>
        <p:spPr>
          <a:xfrm>
            <a:off x="1447225" y="544114"/>
            <a:ext cx="10515600" cy="1325563"/>
          </a:xfrm>
        </p:spPr>
        <p:txBody>
          <a:bodyPr/>
          <a:lstStyle/>
          <a:p>
            <a:r>
              <a:rPr lang="nl-NL" dirty="0">
                <a:ea typeface="Open Sans" panose="020B0606030504020204" pitchFamily="34" charset="0"/>
                <a:cs typeface="Open Sans" panose="020B0606030504020204" pitchFamily="34" charset="0"/>
              </a:rPr>
              <a:t>Wie zijn wij als team duurzaamheid? </a:t>
            </a:r>
          </a:p>
        </p:txBody>
      </p:sp>
      <p:graphicFrame>
        <p:nvGraphicFramePr>
          <p:cNvPr id="5" name="Diagram 4">
            <a:extLst>
              <a:ext uri="{FF2B5EF4-FFF2-40B4-BE49-F238E27FC236}">
                <a16:creationId xmlns:a16="http://schemas.microsoft.com/office/drawing/2014/main" id="{C0541593-ECA9-44DB-9917-09790B02E4E4}"/>
              </a:ext>
            </a:extLst>
          </p:cNvPr>
          <p:cNvGraphicFramePr/>
          <p:nvPr>
            <p:extLst>
              <p:ext uri="{D42A27DB-BD31-4B8C-83A1-F6EECF244321}">
                <p14:modId xmlns:p14="http://schemas.microsoft.com/office/powerpoint/2010/main" val="2997434489"/>
              </p:ext>
            </p:extLst>
          </p:nvPr>
        </p:nvGraphicFramePr>
        <p:xfrm>
          <a:off x="3403601" y="1690689"/>
          <a:ext cx="4711700" cy="18318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 11">
            <a:extLst>
              <a:ext uri="{FF2B5EF4-FFF2-40B4-BE49-F238E27FC236}">
                <a16:creationId xmlns:a16="http://schemas.microsoft.com/office/drawing/2014/main" id="{43C4472A-A40B-47FA-92F9-EBD90BFECB55}"/>
              </a:ext>
            </a:extLst>
          </p:cNvPr>
          <p:cNvGraphicFramePr/>
          <p:nvPr>
            <p:extLst>
              <p:ext uri="{D42A27DB-BD31-4B8C-83A1-F6EECF244321}">
                <p14:modId xmlns:p14="http://schemas.microsoft.com/office/powerpoint/2010/main" val="1236820428"/>
              </p:ext>
            </p:extLst>
          </p:nvPr>
        </p:nvGraphicFramePr>
        <p:xfrm>
          <a:off x="3031837" y="3615180"/>
          <a:ext cx="5698836" cy="8217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2" name="Diagram 21">
            <a:extLst>
              <a:ext uri="{FF2B5EF4-FFF2-40B4-BE49-F238E27FC236}">
                <a16:creationId xmlns:a16="http://schemas.microsoft.com/office/drawing/2014/main" id="{5E63E70D-A0DC-44E8-A48B-68D06C50C19E}"/>
              </a:ext>
            </a:extLst>
          </p:cNvPr>
          <p:cNvGraphicFramePr/>
          <p:nvPr>
            <p:extLst>
              <p:ext uri="{D42A27DB-BD31-4B8C-83A1-F6EECF244321}">
                <p14:modId xmlns:p14="http://schemas.microsoft.com/office/powerpoint/2010/main" val="1591461231"/>
              </p:ext>
            </p:extLst>
          </p:nvPr>
        </p:nvGraphicFramePr>
        <p:xfrm>
          <a:off x="3018559" y="4593847"/>
          <a:ext cx="2740892" cy="143428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7" name="Diagram 26">
            <a:extLst>
              <a:ext uri="{FF2B5EF4-FFF2-40B4-BE49-F238E27FC236}">
                <a16:creationId xmlns:a16="http://schemas.microsoft.com/office/drawing/2014/main" id="{150DAB66-0A88-4D4B-9F7F-81FD99F38234}"/>
              </a:ext>
            </a:extLst>
          </p:cNvPr>
          <p:cNvGraphicFramePr/>
          <p:nvPr>
            <p:extLst>
              <p:ext uri="{D42A27DB-BD31-4B8C-83A1-F6EECF244321}">
                <p14:modId xmlns:p14="http://schemas.microsoft.com/office/powerpoint/2010/main" val="3941292847"/>
              </p:ext>
            </p:extLst>
          </p:nvPr>
        </p:nvGraphicFramePr>
        <p:xfrm>
          <a:off x="4861792" y="4593847"/>
          <a:ext cx="2740892" cy="143428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8" name="Diagram 27">
            <a:extLst>
              <a:ext uri="{FF2B5EF4-FFF2-40B4-BE49-F238E27FC236}">
                <a16:creationId xmlns:a16="http://schemas.microsoft.com/office/drawing/2014/main" id="{F1078485-275E-435C-B14B-52CDC3B8A104}"/>
              </a:ext>
            </a:extLst>
          </p:cNvPr>
          <p:cNvGraphicFramePr/>
          <p:nvPr>
            <p:extLst>
              <p:ext uri="{D42A27DB-BD31-4B8C-83A1-F6EECF244321}">
                <p14:modId xmlns:p14="http://schemas.microsoft.com/office/powerpoint/2010/main" val="2693048266"/>
              </p:ext>
            </p:extLst>
          </p:nvPr>
        </p:nvGraphicFramePr>
        <p:xfrm>
          <a:off x="6705025" y="4593847"/>
          <a:ext cx="2740892" cy="1434286"/>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pic>
        <p:nvPicPr>
          <p:cNvPr id="29" name="Afbeelding 28">
            <a:extLst>
              <a:ext uri="{FF2B5EF4-FFF2-40B4-BE49-F238E27FC236}">
                <a16:creationId xmlns:a16="http://schemas.microsoft.com/office/drawing/2014/main" id="{9DC77DC6-1BEC-4387-B841-459734024D32}"/>
              </a:ext>
            </a:extLst>
          </p:cNvPr>
          <p:cNvPicPr>
            <a:picLocks noChangeAspect="1"/>
          </p:cNvPicPr>
          <p:nvPr/>
        </p:nvPicPr>
        <p:blipFill>
          <a:blip r:embed="rId27"/>
          <a:stretch>
            <a:fillRect/>
          </a:stretch>
        </p:blipFill>
        <p:spPr>
          <a:xfrm>
            <a:off x="677334" y="5973168"/>
            <a:ext cx="1736155" cy="596765"/>
          </a:xfrm>
          <a:prstGeom prst="rect">
            <a:avLst/>
          </a:prstGeom>
        </p:spPr>
      </p:pic>
    </p:spTree>
    <p:extLst>
      <p:ext uri="{BB962C8B-B14F-4D97-AF65-F5344CB8AC3E}">
        <p14:creationId xmlns:p14="http://schemas.microsoft.com/office/powerpoint/2010/main" val="4099537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A082A9-ACC9-4F12-90EF-A43767275FE8}"/>
              </a:ext>
            </a:extLst>
          </p:cNvPr>
          <p:cNvSpPr>
            <a:spLocks noGrp="1"/>
          </p:cNvSpPr>
          <p:nvPr>
            <p:ph type="title"/>
          </p:nvPr>
        </p:nvSpPr>
        <p:spPr/>
        <p:txBody>
          <a:bodyPr/>
          <a:lstStyle/>
          <a:p>
            <a:r>
              <a:rPr lang="nl-NL" dirty="0">
                <a:ea typeface="Open Sans" panose="020B0606030504020204" pitchFamily="34" charset="0"/>
                <a:cs typeface="Open Sans" panose="020B0606030504020204" pitchFamily="34" charset="0"/>
              </a:rPr>
              <a:t>Wat </a:t>
            </a:r>
            <a:r>
              <a:rPr lang="nl-NL" sz="4000" dirty="0">
                <a:ea typeface="Open Sans" panose="020B0606030504020204" pitchFamily="34" charset="0"/>
                <a:cs typeface="Open Sans" panose="020B0606030504020204" pitchFamily="34" charset="0"/>
              </a:rPr>
              <a:t>is onze rol?</a:t>
            </a:r>
          </a:p>
        </p:txBody>
      </p:sp>
      <p:sp>
        <p:nvSpPr>
          <p:cNvPr id="3" name="Tijdelijke aanduiding voor inhoud 2">
            <a:extLst>
              <a:ext uri="{FF2B5EF4-FFF2-40B4-BE49-F238E27FC236}">
                <a16:creationId xmlns:a16="http://schemas.microsoft.com/office/drawing/2014/main" id="{B162D8D1-1200-445F-9FD0-F5043EB3509B}"/>
              </a:ext>
            </a:extLst>
          </p:cNvPr>
          <p:cNvSpPr>
            <a:spLocks noGrp="1"/>
          </p:cNvSpPr>
          <p:nvPr>
            <p:ph idx="1"/>
          </p:nvPr>
        </p:nvSpPr>
        <p:spPr>
          <a:xfrm>
            <a:off x="323850" y="1766422"/>
            <a:ext cx="10515600" cy="3037320"/>
          </a:xfrm>
        </p:spPr>
        <p:txBody>
          <a:bodyPr>
            <a:normAutofit/>
          </a:bodyPr>
          <a:lstStyle/>
          <a:p>
            <a:pPr>
              <a:buFont typeface="Wingdings" panose="05000000000000000000" pitchFamily="2" charset="2"/>
              <a:buChar char="v"/>
            </a:pPr>
            <a:r>
              <a:rPr lang="nl-NL" sz="2400" dirty="0">
                <a:ea typeface="Open Sans" panose="020B0606030504020204" pitchFamily="34" charset="0"/>
                <a:cs typeface="Open Sans" panose="020B0606030504020204" pitchFamily="34" charset="0"/>
              </a:rPr>
              <a:t>Het aanspreekpunt voor onze huurders </a:t>
            </a:r>
          </a:p>
          <a:p>
            <a:pPr>
              <a:buFont typeface="Wingdings" panose="05000000000000000000" pitchFamily="2" charset="2"/>
              <a:buChar char="v"/>
            </a:pPr>
            <a:r>
              <a:rPr lang="nl-NL" sz="2400" dirty="0">
                <a:ea typeface="Open Sans" panose="020B0606030504020204" pitchFamily="34" charset="0"/>
                <a:cs typeface="Open Sans" panose="020B0606030504020204" pitchFamily="34" charset="0"/>
              </a:rPr>
              <a:t>Ophalen van draagvlak; bewoners goed en volledig informeren</a:t>
            </a:r>
          </a:p>
          <a:p>
            <a:pPr>
              <a:buFont typeface="Wingdings" panose="05000000000000000000" pitchFamily="2" charset="2"/>
              <a:buChar char="v"/>
            </a:pPr>
            <a:r>
              <a:rPr lang="nl-NL" sz="2400" dirty="0">
                <a:ea typeface="Open Sans" panose="020B0606030504020204" pitchFamily="34" charset="0"/>
                <a:cs typeface="Open Sans" panose="020B0606030504020204" pitchFamily="34" charset="0"/>
              </a:rPr>
              <a:t>We leveren maatwerk en leveren daar waar nodig ondersteuning </a:t>
            </a:r>
          </a:p>
          <a:p>
            <a:pPr>
              <a:buFont typeface="Wingdings" panose="05000000000000000000" pitchFamily="2" charset="2"/>
              <a:buChar char="v"/>
            </a:pPr>
            <a:r>
              <a:rPr lang="nl-NL" sz="2400" dirty="0">
                <a:ea typeface="Open Sans" panose="020B0606030504020204" pitchFamily="34" charset="0"/>
                <a:cs typeface="Open Sans" panose="020B0606030504020204" pitchFamily="34" charset="0"/>
              </a:rPr>
              <a:t>Wij zijn ook het aanspreekpunt, projectleiders, co-makers, bewonerscommissies en huurdersverenigingen</a:t>
            </a:r>
          </a:p>
          <a:p>
            <a:pPr>
              <a:buFont typeface="Wingdings" panose="05000000000000000000" pitchFamily="2" charset="2"/>
              <a:buChar char="v"/>
            </a:pPr>
            <a:r>
              <a:rPr lang="nl-NL" sz="2400" dirty="0">
                <a:ea typeface="Open Sans" panose="020B0606030504020204" pitchFamily="34" charset="0"/>
                <a:cs typeface="Open Sans" panose="020B0606030504020204" pitchFamily="34" charset="0"/>
              </a:rPr>
              <a:t>Ook houden wij het overzicht van eventuele klachten en vergoedingen </a:t>
            </a:r>
          </a:p>
          <a:p>
            <a:pPr marL="0" indent="0">
              <a:buNone/>
            </a:pPr>
            <a:endParaRPr lang="nl-NL" dirty="0"/>
          </a:p>
        </p:txBody>
      </p:sp>
      <p:pic>
        <p:nvPicPr>
          <p:cNvPr id="4" name="Afbeelding 3">
            <a:extLst>
              <a:ext uri="{FF2B5EF4-FFF2-40B4-BE49-F238E27FC236}">
                <a16:creationId xmlns:a16="http://schemas.microsoft.com/office/drawing/2014/main" id="{99E453FB-D619-4AFA-8DD0-C3F7E65F4A8B}"/>
              </a:ext>
            </a:extLst>
          </p:cNvPr>
          <p:cNvPicPr>
            <a:picLocks noChangeAspect="1"/>
          </p:cNvPicPr>
          <p:nvPr/>
        </p:nvPicPr>
        <p:blipFill>
          <a:blip r:embed="rId2"/>
          <a:stretch>
            <a:fillRect/>
          </a:stretch>
        </p:blipFill>
        <p:spPr>
          <a:xfrm>
            <a:off x="677334" y="5973168"/>
            <a:ext cx="1736155" cy="596765"/>
          </a:xfrm>
          <a:prstGeom prst="rect">
            <a:avLst/>
          </a:prstGeom>
        </p:spPr>
      </p:pic>
      <p:pic>
        <p:nvPicPr>
          <p:cNvPr id="6" name="Afbeelding 5">
            <a:extLst>
              <a:ext uri="{FF2B5EF4-FFF2-40B4-BE49-F238E27FC236}">
                <a16:creationId xmlns:a16="http://schemas.microsoft.com/office/drawing/2014/main" id="{F33AE56F-8DC1-553D-E2CD-2A4E21CE25D4}"/>
              </a:ext>
            </a:extLst>
          </p:cNvPr>
          <p:cNvPicPr>
            <a:picLocks noChangeAspect="1"/>
          </p:cNvPicPr>
          <p:nvPr/>
        </p:nvPicPr>
        <p:blipFill>
          <a:blip r:embed="rId3"/>
          <a:stretch>
            <a:fillRect/>
          </a:stretch>
        </p:blipFill>
        <p:spPr>
          <a:xfrm>
            <a:off x="6711819" y="4639764"/>
            <a:ext cx="4037045" cy="2085679"/>
          </a:xfrm>
          <a:prstGeom prst="rect">
            <a:avLst/>
          </a:prstGeom>
        </p:spPr>
      </p:pic>
    </p:spTree>
    <p:extLst>
      <p:ext uri="{BB962C8B-B14F-4D97-AF65-F5344CB8AC3E}">
        <p14:creationId xmlns:p14="http://schemas.microsoft.com/office/powerpoint/2010/main" val="1806351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7E1DC-011D-440E-B50D-CF48E0D17307}"/>
              </a:ext>
            </a:extLst>
          </p:cNvPr>
          <p:cNvSpPr>
            <a:spLocks noGrp="1"/>
          </p:cNvSpPr>
          <p:nvPr>
            <p:ph type="title"/>
          </p:nvPr>
        </p:nvSpPr>
        <p:spPr>
          <a:xfrm>
            <a:off x="677334" y="839790"/>
            <a:ext cx="8596668" cy="1320800"/>
          </a:xfrm>
        </p:spPr>
        <p:txBody>
          <a:bodyPr/>
          <a:lstStyle/>
          <a:p>
            <a:r>
              <a:rPr lang="nl-NL" dirty="0"/>
              <a:t>Het informeren van onze huurders </a:t>
            </a:r>
          </a:p>
        </p:txBody>
      </p:sp>
      <p:sp>
        <p:nvSpPr>
          <p:cNvPr id="3" name="Tijdelijke aanduiding voor inhoud 2">
            <a:extLst>
              <a:ext uri="{FF2B5EF4-FFF2-40B4-BE49-F238E27FC236}">
                <a16:creationId xmlns:a16="http://schemas.microsoft.com/office/drawing/2014/main" id="{AB00A40E-8313-4062-864A-CA545AA78DE4}"/>
              </a:ext>
            </a:extLst>
          </p:cNvPr>
          <p:cNvSpPr>
            <a:spLocks noGrp="1"/>
          </p:cNvSpPr>
          <p:nvPr>
            <p:ph idx="1"/>
          </p:nvPr>
        </p:nvSpPr>
        <p:spPr>
          <a:xfrm>
            <a:off x="677333" y="2160590"/>
            <a:ext cx="9009591" cy="2836284"/>
          </a:xfrm>
        </p:spPr>
        <p:txBody>
          <a:bodyPr>
            <a:noAutofit/>
          </a:bodyPr>
          <a:lstStyle/>
          <a:p>
            <a:pPr>
              <a:buFont typeface="Wingdings" panose="05000000000000000000" pitchFamily="2" charset="2"/>
              <a:buChar char="v"/>
            </a:pPr>
            <a:r>
              <a:rPr lang="nl-NL" sz="2400" dirty="0">
                <a:effectLst/>
              </a:rPr>
              <a:t>Nadat u binnen zes weken uw advies heeft gegeven, informeren wij onze huurders over het projectplan</a:t>
            </a:r>
          </a:p>
          <a:p>
            <a:pPr>
              <a:buFont typeface="Wingdings" panose="05000000000000000000" pitchFamily="2" charset="2"/>
              <a:buChar char="v"/>
            </a:pPr>
            <a:r>
              <a:rPr lang="nl-NL" sz="2400" dirty="0">
                <a:ea typeface="Open Sans" panose="020B0606030504020204" pitchFamily="34" charset="0"/>
                <a:cs typeface="Open Sans" panose="020B0606030504020204" pitchFamily="34" charset="0"/>
              </a:rPr>
              <a:t>Wij versturen de brochure, akkoordverklaring en een afspraak datum voor een persoonlijk huisbezoek </a:t>
            </a:r>
          </a:p>
          <a:p>
            <a:pPr>
              <a:buFont typeface="Wingdings" panose="05000000000000000000" pitchFamily="2" charset="2"/>
              <a:buChar char="v"/>
            </a:pPr>
            <a:r>
              <a:rPr lang="nl-NL" sz="2400" dirty="0">
                <a:ea typeface="Open Sans" panose="020B0606030504020204" pitchFamily="34" charset="0"/>
                <a:cs typeface="Open Sans" panose="020B0606030504020204" pitchFamily="34" charset="0"/>
              </a:rPr>
              <a:t>Onze co-makers lopen graag mee voor technische toelichting bij de huurder thuis</a:t>
            </a:r>
          </a:p>
          <a:p>
            <a:pPr>
              <a:buFont typeface="Wingdings" panose="05000000000000000000" pitchFamily="2" charset="2"/>
              <a:buChar char="v"/>
            </a:pPr>
            <a:r>
              <a:rPr lang="nl-NL" sz="2400" dirty="0">
                <a:ea typeface="Open Sans" panose="020B0606030504020204" pitchFamily="34" charset="0"/>
                <a:cs typeface="Open Sans" panose="020B0606030504020204" pitchFamily="34" charset="0"/>
              </a:rPr>
              <a:t>Wij blijven in overleg met de bewonerscommissie/huurderkoepel </a:t>
            </a:r>
          </a:p>
        </p:txBody>
      </p:sp>
      <p:pic>
        <p:nvPicPr>
          <p:cNvPr id="4" name="Afbeelding 3">
            <a:extLst>
              <a:ext uri="{FF2B5EF4-FFF2-40B4-BE49-F238E27FC236}">
                <a16:creationId xmlns:a16="http://schemas.microsoft.com/office/drawing/2014/main" id="{9D09F3BB-C92B-48B3-AB82-AA3501DE348F}"/>
              </a:ext>
            </a:extLst>
          </p:cNvPr>
          <p:cNvPicPr>
            <a:picLocks noChangeAspect="1"/>
          </p:cNvPicPr>
          <p:nvPr/>
        </p:nvPicPr>
        <p:blipFill>
          <a:blip r:embed="rId2"/>
          <a:stretch>
            <a:fillRect/>
          </a:stretch>
        </p:blipFill>
        <p:spPr>
          <a:xfrm>
            <a:off x="677334" y="5973168"/>
            <a:ext cx="1736155" cy="596765"/>
          </a:xfrm>
          <a:prstGeom prst="rect">
            <a:avLst/>
          </a:prstGeom>
        </p:spPr>
      </p:pic>
    </p:spTree>
    <p:extLst>
      <p:ext uri="{BB962C8B-B14F-4D97-AF65-F5344CB8AC3E}">
        <p14:creationId xmlns:p14="http://schemas.microsoft.com/office/powerpoint/2010/main" val="22763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2D6CE6-FE92-4D43-8095-3919C93EC8D3}"/>
              </a:ext>
            </a:extLst>
          </p:cNvPr>
          <p:cNvSpPr>
            <a:spLocks noGrp="1"/>
          </p:cNvSpPr>
          <p:nvPr>
            <p:ph type="title"/>
          </p:nvPr>
        </p:nvSpPr>
        <p:spPr>
          <a:xfrm>
            <a:off x="598055" y="983750"/>
            <a:ext cx="10515600" cy="1325563"/>
          </a:xfrm>
        </p:spPr>
        <p:txBody>
          <a:bodyPr>
            <a:normAutofit/>
          </a:bodyPr>
          <a:lstStyle/>
          <a:p>
            <a:r>
              <a:rPr lang="nl-NL" sz="4200" dirty="0">
                <a:ea typeface="Open Sans" panose="020B0606030504020204" pitchFamily="34" charset="0"/>
                <a:cs typeface="Open Sans" panose="020B0606030504020204" pitchFamily="34" charset="0"/>
              </a:rPr>
              <a:t>Na het behalen van de 70% </a:t>
            </a:r>
          </a:p>
        </p:txBody>
      </p:sp>
      <p:sp>
        <p:nvSpPr>
          <p:cNvPr id="3" name="Tijdelijke aanduiding voor inhoud 2">
            <a:extLst>
              <a:ext uri="{FF2B5EF4-FFF2-40B4-BE49-F238E27FC236}">
                <a16:creationId xmlns:a16="http://schemas.microsoft.com/office/drawing/2014/main" id="{05B334FD-3845-4F9E-BAF5-D05AC254D0C6}"/>
              </a:ext>
            </a:extLst>
          </p:cNvPr>
          <p:cNvSpPr>
            <a:spLocks noGrp="1"/>
          </p:cNvSpPr>
          <p:nvPr>
            <p:ph idx="1"/>
          </p:nvPr>
        </p:nvSpPr>
        <p:spPr>
          <a:xfrm>
            <a:off x="308500" y="2056445"/>
            <a:ext cx="9323774" cy="3305668"/>
          </a:xfrm>
        </p:spPr>
        <p:txBody>
          <a:bodyPr>
            <a:noAutofit/>
          </a:bodyPr>
          <a:lstStyle/>
          <a:p>
            <a:pPr>
              <a:buFont typeface="Wingdings" panose="05000000000000000000" pitchFamily="2" charset="2"/>
              <a:buChar char="v"/>
            </a:pPr>
            <a:r>
              <a:rPr lang="nl-NL" sz="2400" dirty="0">
                <a:ea typeface="Open Sans" panose="020B0606030504020204" pitchFamily="34" charset="0"/>
                <a:cs typeface="Open Sans" panose="020B0606030504020204" pitchFamily="34" charset="0"/>
              </a:rPr>
              <a:t>Informeren wij de huurders en alle betrokken partijen </a:t>
            </a:r>
          </a:p>
          <a:p>
            <a:pPr>
              <a:buFont typeface="Wingdings" panose="05000000000000000000" pitchFamily="2" charset="2"/>
              <a:buChar char="v"/>
            </a:pPr>
            <a:r>
              <a:rPr lang="nl-NL" sz="2400" dirty="0">
                <a:ea typeface="Open Sans" panose="020B0606030504020204" pitchFamily="34" charset="0"/>
                <a:cs typeface="Open Sans" panose="020B0606030504020204" pitchFamily="34" charset="0"/>
              </a:rPr>
              <a:t>We starten met het verder uitwerken van de planning</a:t>
            </a:r>
          </a:p>
          <a:p>
            <a:pPr>
              <a:buFont typeface="Wingdings" panose="05000000000000000000" pitchFamily="2" charset="2"/>
              <a:buChar char="v"/>
            </a:pPr>
            <a:r>
              <a:rPr lang="nl-NL" sz="2400" dirty="0">
                <a:ea typeface="Open Sans" panose="020B0606030504020204" pitchFamily="34" charset="0"/>
                <a:cs typeface="Open Sans" panose="020B0606030504020204" pitchFamily="34" charset="0"/>
              </a:rPr>
              <a:t>Heeft een huurder geen akkoordverklaring aangeleverd?</a:t>
            </a:r>
          </a:p>
          <a:p>
            <a:pPr lvl="1">
              <a:buFont typeface="Wingdings" panose="05000000000000000000" pitchFamily="2" charset="2"/>
              <a:buChar char="v"/>
            </a:pPr>
            <a:r>
              <a:rPr lang="nl-NL" sz="2400" dirty="0">
                <a:effectLst/>
              </a:rPr>
              <a:t>Deze wordt nog een keer benaderd door het team om hun medewerking te krijgen. Wij kijken uiteraard ook naar de mogelijke bezwaren</a:t>
            </a:r>
          </a:p>
          <a:p>
            <a:pPr>
              <a:buFont typeface="Wingdings" panose="05000000000000000000" pitchFamily="2" charset="2"/>
              <a:buChar char="v"/>
            </a:pPr>
            <a:r>
              <a:rPr lang="nl-NL" sz="2400" dirty="0">
                <a:effectLst/>
              </a:rPr>
              <a:t>Een huurder die niet akkoord gaat, krijgt van ons een informatiebrief over de procedure bij de rechter.</a:t>
            </a:r>
            <a:endParaRPr lang="nl-NL" sz="2400" dirty="0">
              <a:ea typeface="Open Sans" panose="020B0606030504020204" pitchFamily="34" charset="0"/>
              <a:cs typeface="Open Sans" panose="020B0606030504020204" pitchFamily="34" charset="0"/>
            </a:endParaRPr>
          </a:p>
        </p:txBody>
      </p:sp>
      <p:pic>
        <p:nvPicPr>
          <p:cNvPr id="4" name="Afbeelding 3">
            <a:extLst>
              <a:ext uri="{FF2B5EF4-FFF2-40B4-BE49-F238E27FC236}">
                <a16:creationId xmlns:a16="http://schemas.microsoft.com/office/drawing/2014/main" id="{0F05E99E-A45B-44A6-990F-327964E5A609}"/>
              </a:ext>
            </a:extLst>
          </p:cNvPr>
          <p:cNvPicPr>
            <a:picLocks noChangeAspect="1"/>
          </p:cNvPicPr>
          <p:nvPr/>
        </p:nvPicPr>
        <p:blipFill>
          <a:blip r:embed="rId2"/>
          <a:stretch>
            <a:fillRect/>
          </a:stretch>
        </p:blipFill>
        <p:spPr>
          <a:xfrm>
            <a:off x="677334" y="5973168"/>
            <a:ext cx="1736155" cy="596765"/>
          </a:xfrm>
          <a:prstGeom prst="rect">
            <a:avLst/>
          </a:prstGeom>
        </p:spPr>
      </p:pic>
    </p:spTree>
    <p:extLst>
      <p:ext uri="{BB962C8B-B14F-4D97-AF65-F5344CB8AC3E}">
        <p14:creationId xmlns:p14="http://schemas.microsoft.com/office/powerpoint/2010/main" val="967386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432951-C18C-4AA6-9B56-E8B1C34A70EC}"/>
              </a:ext>
            </a:extLst>
          </p:cNvPr>
          <p:cNvSpPr>
            <a:spLocks noGrp="1"/>
          </p:cNvSpPr>
          <p:nvPr>
            <p:ph type="title"/>
          </p:nvPr>
        </p:nvSpPr>
        <p:spPr>
          <a:xfrm>
            <a:off x="677334" y="705479"/>
            <a:ext cx="8596668" cy="1022418"/>
          </a:xfrm>
        </p:spPr>
        <p:txBody>
          <a:bodyPr>
            <a:normAutofit/>
          </a:bodyPr>
          <a:lstStyle/>
          <a:p>
            <a:r>
              <a:rPr lang="nl-NL" sz="4200" dirty="0"/>
              <a:t>Starten van de werkzaamheden </a:t>
            </a:r>
          </a:p>
        </p:txBody>
      </p:sp>
      <p:sp>
        <p:nvSpPr>
          <p:cNvPr id="3" name="Tijdelijke aanduiding voor inhoud 2">
            <a:extLst>
              <a:ext uri="{FF2B5EF4-FFF2-40B4-BE49-F238E27FC236}">
                <a16:creationId xmlns:a16="http://schemas.microsoft.com/office/drawing/2014/main" id="{87BF8495-DB97-437F-8642-8443376F2ED7}"/>
              </a:ext>
            </a:extLst>
          </p:cNvPr>
          <p:cNvSpPr>
            <a:spLocks noGrp="1"/>
          </p:cNvSpPr>
          <p:nvPr>
            <p:ph idx="1"/>
          </p:nvPr>
        </p:nvSpPr>
        <p:spPr>
          <a:xfrm>
            <a:off x="677334" y="1703194"/>
            <a:ext cx="8596668" cy="3880773"/>
          </a:xfrm>
        </p:spPr>
        <p:txBody>
          <a:bodyPr>
            <a:noAutofit/>
          </a:bodyPr>
          <a:lstStyle/>
          <a:p>
            <a:pPr>
              <a:buFont typeface="Wingdings" panose="05000000000000000000" pitchFamily="2" charset="2"/>
              <a:buChar char="v"/>
            </a:pPr>
            <a:r>
              <a:rPr lang="nl-NL" sz="2400" dirty="0"/>
              <a:t>Het projectbureau blijft aanspreekpunt voor onze huurders bij vragen, klachten en schades. </a:t>
            </a:r>
          </a:p>
          <a:p>
            <a:pPr>
              <a:buFont typeface="Wingdings" panose="05000000000000000000" pitchFamily="2" charset="2"/>
              <a:buChar char="v"/>
            </a:pPr>
            <a:r>
              <a:rPr lang="nl-NL" sz="2400" dirty="0"/>
              <a:t>Minimaal </a:t>
            </a:r>
            <a:r>
              <a:rPr lang="nl-NL" sz="2400" b="1" dirty="0"/>
              <a:t>vier</a:t>
            </a:r>
            <a:r>
              <a:rPr lang="nl-NL" sz="2400" dirty="0"/>
              <a:t> weken voor de start van de werkzaamheden informeren wij onze huurders met een afsprakenbrief en een hand-out met alle belangrijke informatie </a:t>
            </a:r>
            <a:r>
              <a:rPr lang="nl-NL" sz="2400" dirty="0">
                <a:effectLst/>
              </a:rPr>
              <a:t>voor tijdens het project</a:t>
            </a:r>
            <a:r>
              <a:rPr lang="nl-NL" sz="2400" dirty="0"/>
              <a:t>. </a:t>
            </a:r>
          </a:p>
          <a:p>
            <a:pPr>
              <a:buFont typeface="Wingdings" panose="05000000000000000000" pitchFamily="2" charset="2"/>
              <a:buChar char="v"/>
            </a:pPr>
            <a:r>
              <a:rPr lang="nl-NL" sz="2400" dirty="0"/>
              <a:t>Wij vragen onze huurders de afsprakenbrief te bevestigen.  </a:t>
            </a:r>
          </a:p>
          <a:p>
            <a:pPr>
              <a:buFont typeface="Wingdings" panose="05000000000000000000" pitchFamily="2" charset="2"/>
              <a:buChar char="v"/>
            </a:pPr>
            <a:r>
              <a:rPr lang="nl-NL" sz="2400" dirty="0">
                <a:effectLst/>
              </a:rPr>
              <a:t>Wij ondersteunen de huurder als zij hulp nodig hebben bij het gereed maken van de woning voor de werkzaamheden.</a:t>
            </a:r>
            <a:endParaRPr lang="nl-NL" sz="2400" dirty="0"/>
          </a:p>
        </p:txBody>
      </p:sp>
      <p:pic>
        <p:nvPicPr>
          <p:cNvPr id="4" name="Afbeelding 3">
            <a:extLst>
              <a:ext uri="{FF2B5EF4-FFF2-40B4-BE49-F238E27FC236}">
                <a16:creationId xmlns:a16="http://schemas.microsoft.com/office/drawing/2014/main" id="{4B20F64D-3085-49F8-8765-FADD26B09517}"/>
              </a:ext>
            </a:extLst>
          </p:cNvPr>
          <p:cNvPicPr>
            <a:picLocks noChangeAspect="1"/>
          </p:cNvPicPr>
          <p:nvPr/>
        </p:nvPicPr>
        <p:blipFill>
          <a:blip r:embed="rId2"/>
          <a:stretch>
            <a:fillRect/>
          </a:stretch>
        </p:blipFill>
        <p:spPr>
          <a:xfrm>
            <a:off x="677334" y="5973168"/>
            <a:ext cx="1736155" cy="596765"/>
          </a:xfrm>
          <a:prstGeom prst="rect">
            <a:avLst/>
          </a:prstGeom>
        </p:spPr>
      </p:pic>
    </p:spTree>
    <p:extLst>
      <p:ext uri="{BB962C8B-B14F-4D97-AF65-F5344CB8AC3E}">
        <p14:creationId xmlns:p14="http://schemas.microsoft.com/office/powerpoint/2010/main" val="1441167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24FD03-7293-DAE0-3874-5CD3F1112617}"/>
              </a:ext>
            </a:extLst>
          </p:cNvPr>
          <p:cNvSpPr>
            <a:spLocks noGrp="1"/>
          </p:cNvSpPr>
          <p:nvPr>
            <p:ph type="title"/>
          </p:nvPr>
        </p:nvSpPr>
        <p:spPr>
          <a:xfrm>
            <a:off x="720877" y="970384"/>
            <a:ext cx="8596668" cy="684628"/>
          </a:xfrm>
        </p:spPr>
        <p:txBody>
          <a:bodyPr/>
          <a:lstStyle/>
          <a:p>
            <a:pPr lvl="0">
              <a:lnSpc>
                <a:spcPct val="105000"/>
              </a:lnSpc>
            </a:pPr>
            <a:r>
              <a:rPr lang="nl-NL" dirty="0">
                <a:effectLst/>
                <a:ea typeface="Times New Roman" panose="02020603050405020304" pitchFamily="18" charset="0"/>
              </a:rPr>
              <a:t>Behaalde resultaten sinds april 2019</a:t>
            </a:r>
            <a:endParaRPr lang="nl-NL" dirty="0">
              <a:effectLst/>
              <a:ea typeface="Calibri" panose="020F0502020204030204" pitchFamily="34" charset="0"/>
            </a:endParaRPr>
          </a:p>
        </p:txBody>
      </p:sp>
      <p:sp>
        <p:nvSpPr>
          <p:cNvPr id="5" name="Tijdelijke aanduiding voor inhoud 4">
            <a:extLst>
              <a:ext uri="{FF2B5EF4-FFF2-40B4-BE49-F238E27FC236}">
                <a16:creationId xmlns:a16="http://schemas.microsoft.com/office/drawing/2014/main" id="{A2F308CD-59D3-6576-A300-A41CA6B50126}"/>
              </a:ext>
            </a:extLst>
          </p:cNvPr>
          <p:cNvSpPr>
            <a:spLocks noGrp="1"/>
          </p:cNvSpPr>
          <p:nvPr>
            <p:ph idx="1"/>
          </p:nvPr>
        </p:nvSpPr>
        <p:spPr>
          <a:xfrm>
            <a:off x="720877" y="1808164"/>
            <a:ext cx="8596668" cy="3880773"/>
          </a:xfrm>
        </p:spPr>
        <p:txBody>
          <a:bodyPr/>
          <a:lstStyle/>
          <a:p>
            <a:r>
              <a:rPr lang="nl-NL" sz="2800" dirty="0">
                <a:effectLst/>
                <a:latin typeface="Calibri" panose="020F0502020204030204" pitchFamily="34" charset="0"/>
                <a:ea typeface="Calibri" panose="020F0502020204030204" pitchFamily="34" charset="0"/>
              </a:rPr>
              <a:t>+/- 12.000 adressen (160 complexen) aangepakt:</a:t>
            </a:r>
          </a:p>
          <a:p>
            <a:pPr lvl="1"/>
            <a:r>
              <a:rPr lang="nl-NL" sz="2800" dirty="0">
                <a:effectLst/>
                <a:latin typeface="Calibri" panose="020F0502020204030204" pitchFamily="34" charset="0"/>
                <a:ea typeface="Calibri" panose="020F0502020204030204" pitchFamily="34" charset="0"/>
              </a:rPr>
              <a:t>4.800 daken</a:t>
            </a:r>
          </a:p>
          <a:p>
            <a:pPr lvl="1"/>
            <a:r>
              <a:rPr lang="nl-NL" sz="2800" dirty="0">
                <a:effectLst/>
                <a:latin typeface="Calibri" panose="020F0502020204030204" pitchFamily="34" charset="0"/>
                <a:ea typeface="Calibri" panose="020F0502020204030204" pitchFamily="34" charset="0"/>
              </a:rPr>
              <a:t>10.000 MV installaties</a:t>
            </a:r>
          </a:p>
          <a:p>
            <a:pPr lvl="1"/>
            <a:r>
              <a:rPr lang="nl-NL" sz="2800" dirty="0">
                <a:effectLst/>
                <a:latin typeface="Calibri" panose="020F0502020204030204" pitchFamily="34" charset="0"/>
                <a:ea typeface="Calibri" panose="020F0502020204030204" pitchFamily="34" charset="0"/>
              </a:rPr>
              <a:t>4.000 gevels</a:t>
            </a:r>
          </a:p>
          <a:p>
            <a:pPr marL="0" indent="0">
              <a:buNone/>
            </a:pPr>
            <a:endParaRPr lang="nl-NL" dirty="0"/>
          </a:p>
        </p:txBody>
      </p:sp>
      <p:pic>
        <p:nvPicPr>
          <p:cNvPr id="6" name="Afbeelding 5" descr="Afbeelding met buiten, lucht, gras, gebouw&#10;&#10;Automatisch gegenereerde beschrijving">
            <a:extLst>
              <a:ext uri="{FF2B5EF4-FFF2-40B4-BE49-F238E27FC236}">
                <a16:creationId xmlns:a16="http://schemas.microsoft.com/office/drawing/2014/main" id="{03997CCD-E0D6-F509-BC5A-24A7B695BA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7359" y="4515564"/>
            <a:ext cx="2772869" cy="2079652"/>
          </a:xfrm>
          <a:prstGeom prst="rect">
            <a:avLst/>
          </a:prstGeom>
        </p:spPr>
      </p:pic>
      <p:pic>
        <p:nvPicPr>
          <p:cNvPr id="7" name="Afbeelding 6" descr="Afbeelding met buiten, boom, gebouw&#10;&#10;Automatisch gegenereerde beschrijving">
            <a:extLst>
              <a:ext uri="{FF2B5EF4-FFF2-40B4-BE49-F238E27FC236}">
                <a16:creationId xmlns:a16="http://schemas.microsoft.com/office/drawing/2014/main" id="{03D07FA5-1C8C-38B6-308F-B693EA3E2F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5691" y="262783"/>
            <a:ext cx="2921212" cy="6332433"/>
          </a:xfrm>
          <a:prstGeom prst="rect">
            <a:avLst/>
          </a:prstGeom>
        </p:spPr>
      </p:pic>
    </p:spTree>
    <p:extLst>
      <p:ext uri="{BB962C8B-B14F-4D97-AF65-F5344CB8AC3E}">
        <p14:creationId xmlns:p14="http://schemas.microsoft.com/office/powerpoint/2010/main" val="914905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D9866E-48CD-4490-8E80-033335B51876}"/>
              </a:ext>
            </a:extLst>
          </p:cNvPr>
          <p:cNvSpPr>
            <a:spLocks noGrp="1"/>
          </p:cNvSpPr>
          <p:nvPr>
            <p:ph type="title"/>
          </p:nvPr>
        </p:nvSpPr>
        <p:spPr>
          <a:xfrm>
            <a:off x="3214457" y="952327"/>
            <a:ext cx="4482484" cy="813031"/>
          </a:xfrm>
        </p:spPr>
        <p:txBody>
          <a:bodyPr/>
          <a:lstStyle/>
          <a:p>
            <a:r>
              <a:rPr lang="nl-NL" dirty="0"/>
              <a:t>Onze co-makers </a:t>
            </a:r>
          </a:p>
        </p:txBody>
      </p:sp>
      <p:pic>
        <p:nvPicPr>
          <p:cNvPr id="24" name="Tijdelijke aanduiding voor inhoud 23">
            <a:extLst>
              <a:ext uri="{FF2B5EF4-FFF2-40B4-BE49-F238E27FC236}">
                <a16:creationId xmlns:a16="http://schemas.microsoft.com/office/drawing/2014/main" id="{47E47856-6337-4AE6-9B2B-06FF2F4F06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3469593"/>
            <a:ext cx="1819275" cy="266700"/>
          </a:xfrm>
          <a:prstGeom prst="rect">
            <a:avLst/>
          </a:prstGeom>
        </p:spPr>
      </p:pic>
      <p:pic>
        <p:nvPicPr>
          <p:cNvPr id="25" name="Afbeelding 24" descr="Klomp Daktechniek B.V.">
            <a:extLst>
              <a:ext uri="{FF2B5EF4-FFF2-40B4-BE49-F238E27FC236}">
                <a16:creationId xmlns:a16="http://schemas.microsoft.com/office/drawing/2014/main" id="{37F9840D-077C-4F4B-876E-A946D5482240}"/>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76400" y="2256936"/>
            <a:ext cx="2200275" cy="819150"/>
          </a:xfrm>
          <a:prstGeom prst="rect">
            <a:avLst/>
          </a:prstGeom>
          <a:noFill/>
          <a:ln>
            <a:noFill/>
          </a:ln>
        </p:spPr>
      </p:pic>
      <p:pic>
        <p:nvPicPr>
          <p:cNvPr id="26" name="Afbeelding 25">
            <a:extLst>
              <a:ext uri="{FF2B5EF4-FFF2-40B4-BE49-F238E27FC236}">
                <a16:creationId xmlns:a16="http://schemas.microsoft.com/office/drawing/2014/main" id="{CD20B5F0-211C-47A0-8D86-7AF0A2C32A7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4451" y="4054741"/>
            <a:ext cx="1663172" cy="944897"/>
          </a:xfrm>
          <a:prstGeom prst="rect">
            <a:avLst/>
          </a:prstGeom>
          <a:noFill/>
          <a:ln>
            <a:noFill/>
          </a:ln>
        </p:spPr>
      </p:pic>
      <p:pic>
        <p:nvPicPr>
          <p:cNvPr id="27" name="Afbeelding 26" descr="C:\Users\jgrahame\AppData\Local\Microsoft\Windows\INetCache\Content.MSO\650CFA3D.tmp">
            <a:extLst>
              <a:ext uri="{FF2B5EF4-FFF2-40B4-BE49-F238E27FC236}">
                <a16:creationId xmlns:a16="http://schemas.microsoft.com/office/drawing/2014/main" id="{D9A72C5D-07F1-4199-9D54-2B1BD8E0710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24525" y="4860958"/>
            <a:ext cx="3186408" cy="944897"/>
          </a:xfrm>
          <a:prstGeom prst="rect">
            <a:avLst/>
          </a:prstGeom>
          <a:noFill/>
          <a:ln>
            <a:noFill/>
          </a:ln>
        </p:spPr>
      </p:pic>
      <p:pic>
        <p:nvPicPr>
          <p:cNvPr id="28" name="Afbeelding 27">
            <a:extLst>
              <a:ext uri="{FF2B5EF4-FFF2-40B4-BE49-F238E27FC236}">
                <a16:creationId xmlns:a16="http://schemas.microsoft.com/office/drawing/2014/main" id="{98C823BB-76C7-4E54-A5C4-A6EAF1C33F88}"/>
              </a:ext>
            </a:extLst>
          </p:cNvPr>
          <p:cNvPicPr>
            <a:picLocks noChangeAspect="1"/>
          </p:cNvPicPr>
          <p:nvPr/>
        </p:nvPicPr>
        <p:blipFill>
          <a:blip r:embed="rId7" cstate="print"/>
          <a:stretch>
            <a:fillRect/>
          </a:stretch>
        </p:blipFill>
        <p:spPr bwMode="auto">
          <a:xfrm>
            <a:off x="4496127" y="2951898"/>
            <a:ext cx="2375929" cy="445029"/>
          </a:xfrm>
          <a:prstGeom prst="rect">
            <a:avLst/>
          </a:prstGeom>
          <a:noFill/>
          <a:ln>
            <a:noFill/>
          </a:ln>
        </p:spPr>
      </p:pic>
      <p:pic>
        <p:nvPicPr>
          <p:cNvPr id="29" name="Afbeelding 28">
            <a:hlinkClick r:id="rId8"/>
            <a:extLst>
              <a:ext uri="{FF2B5EF4-FFF2-40B4-BE49-F238E27FC236}">
                <a16:creationId xmlns:a16="http://schemas.microsoft.com/office/drawing/2014/main" id="{15BD8CEF-7C8F-4195-906D-E7030615365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58271" y="3993689"/>
            <a:ext cx="1970562" cy="533501"/>
          </a:xfrm>
          <a:prstGeom prst="rect">
            <a:avLst/>
          </a:prstGeom>
          <a:noFill/>
          <a:ln>
            <a:noFill/>
          </a:ln>
        </p:spPr>
      </p:pic>
      <p:pic>
        <p:nvPicPr>
          <p:cNvPr id="30" name="Afbeelding 29" descr="Afbeeldingsresultaat voor feenstra">
            <a:extLst>
              <a:ext uri="{FF2B5EF4-FFF2-40B4-BE49-F238E27FC236}">
                <a16:creationId xmlns:a16="http://schemas.microsoft.com/office/drawing/2014/main" id="{4168AC5F-0866-498B-B018-8CA74A9B643C}"/>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77830" y="3736293"/>
            <a:ext cx="2220595" cy="590550"/>
          </a:xfrm>
          <a:prstGeom prst="rect">
            <a:avLst/>
          </a:prstGeom>
          <a:noFill/>
          <a:ln>
            <a:noFill/>
          </a:ln>
        </p:spPr>
      </p:pic>
      <p:pic>
        <p:nvPicPr>
          <p:cNvPr id="32" name="Afbeelding 31">
            <a:extLst>
              <a:ext uri="{FF2B5EF4-FFF2-40B4-BE49-F238E27FC236}">
                <a16:creationId xmlns:a16="http://schemas.microsoft.com/office/drawing/2014/main" id="{56A5C269-BD5D-4091-A558-C5F1A784AE57}"/>
              </a:ext>
            </a:extLst>
          </p:cNvPr>
          <p:cNvPicPr>
            <a:picLocks noChangeAspect="1"/>
          </p:cNvPicPr>
          <p:nvPr/>
        </p:nvPicPr>
        <p:blipFill>
          <a:blip r:embed="rId11"/>
          <a:stretch>
            <a:fillRect/>
          </a:stretch>
        </p:blipFill>
        <p:spPr>
          <a:xfrm>
            <a:off x="677334" y="5973168"/>
            <a:ext cx="1736155" cy="596765"/>
          </a:xfrm>
          <a:prstGeom prst="rect">
            <a:avLst/>
          </a:prstGeom>
        </p:spPr>
      </p:pic>
    </p:spTree>
    <p:extLst>
      <p:ext uri="{BB962C8B-B14F-4D97-AF65-F5344CB8AC3E}">
        <p14:creationId xmlns:p14="http://schemas.microsoft.com/office/powerpoint/2010/main" val="2681943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74" descr="Vragen met effen opvulling">
            <a:extLst>
              <a:ext uri="{FF2B5EF4-FFF2-40B4-BE49-F238E27FC236}">
                <a16:creationId xmlns:a16="http://schemas.microsoft.com/office/drawing/2014/main" id="{29D5C57C-23BD-449A-A7E9-CD2DDFF07DB1}"/>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68554" y="3102567"/>
            <a:ext cx="914400" cy="914400"/>
          </a:xfrm>
          <a:prstGeom prst="rect">
            <a:avLst/>
          </a:prstGeom>
        </p:spPr>
      </p:pic>
      <p:sp>
        <p:nvSpPr>
          <p:cNvPr id="5" name="Tekstvak 72">
            <a:extLst>
              <a:ext uri="{FF2B5EF4-FFF2-40B4-BE49-F238E27FC236}">
                <a16:creationId xmlns:a16="http://schemas.microsoft.com/office/drawing/2014/main" id="{3DCA2031-B9D6-4D72-9594-EA6C00BDC319}"/>
              </a:ext>
            </a:extLst>
          </p:cNvPr>
          <p:cNvSpPr txBox="1"/>
          <p:nvPr/>
        </p:nvSpPr>
        <p:spPr>
          <a:xfrm>
            <a:off x="2556588" y="2727319"/>
            <a:ext cx="3899379" cy="1289648"/>
          </a:xfrm>
          <a:prstGeom prst="rect">
            <a:avLst/>
          </a:prstGeom>
          <a:noFill/>
        </p:spPr>
        <p:txBody>
          <a:bodyPr wrap="square" rtlCol="0">
            <a:spAutoFit/>
          </a:bodyPr>
          <a:lstStyle/>
          <a:p>
            <a:pPr>
              <a:lnSpc>
                <a:spcPct val="105000"/>
              </a:lnSpc>
              <a:spcAft>
                <a:spcPts val="800"/>
              </a:spcAft>
            </a:pPr>
            <a:r>
              <a:rPr lang="nl-NL" sz="1400" kern="1200" dirty="0">
                <a:solidFill>
                  <a:srgbClr val="000000"/>
                </a:solidFill>
                <a:effectLst/>
                <a:ea typeface="Calibri" panose="020F0502020204030204" pitchFamily="34" charset="0"/>
                <a:cs typeface="Times New Roman" panose="02020603050405020304" pitchFamily="18" charset="0"/>
              </a:rPr>
              <a:t>Projectbureau Duurzaamheid &amp; Veiligheid</a:t>
            </a:r>
            <a:endParaRPr lang="nl-NL" sz="1400" dirty="0">
              <a:effectLst/>
              <a:ea typeface="Calibri" panose="020F0502020204030204" pitchFamily="34" charset="0"/>
            </a:endParaRPr>
          </a:p>
          <a:p>
            <a:pPr>
              <a:lnSpc>
                <a:spcPct val="105000"/>
              </a:lnSpc>
              <a:spcAft>
                <a:spcPts val="800"/>
              </a:spcAft>
            </a:pPr>
            <a:r>
              <a:rPr lang="nl-NL" sz="1400" kern="1200" dirty="0">
                <a:solidFill>
                  <a:srgbClr val="000000"/>
                </a:solidFill>
                <a:effectLst/>
                <a:ea typeface="Calibri" panose="020F0502020204030204" pitchFamily="34" charset="0"/>
                <a:cs typeface="Times New Roman" panose="02020603050405020304" pitchFamily="18" charset="0"/>
              </a:rPr>
              <a:t>Maandag t/m vrijdag van 08:30 tot 17:00 uur </a:t>
            </a:r>
            <a:endParaRPr lang="nl-NL" sz="1400" dirty="0">
              <a:effectLst/>
              <a:ea typeface="Calibri" panose="020F0502020204030204" pitchFamily="34" charset="0"/>
            </a:endParaRPr>
          </a:p>
          <a:p>
            <a:pPr>
              <a:lnSpc>
                <a:spcPct val="105000"/>
              </a:lnSpc>
              <a:spcAft>
                <a:spcPts val="800"/>
              </a:spcAft>
            </a:pPr>
            <a:r>
              <a:rPr lang="de-DE" sz="1400" kern="1200" dirty="0">
                <a:solidFill>
                  <a:srgbClr val="000000"/>
                </a:solidFill>
                <a:effectLst/>
                <a:ea typeface="Calibri" panose="020F0502020204030204" pitchFamily="34" charset="0"/>
                <a:cs typeface="Times New Roman" panose="02020603050405020304" pitchFamily="18" charset="0"/>
              </a:rPr>
              <a:t>T 088 080 6010</a:t>
            </a:r>
            <a:endParaRPr lang="nl-NL" sz="1400" dirty="0">
              <a:effectLst/>
              <a:ea typeface="Calibri" panose="020F0502020204030204" pitchFamily="34" charset="0"/>
            </a:endParaRPr>
          </a:p>
          <a:p>
            <a:pPr>
              <a:lnSpc>
                <a:spcPct val="105000"/>
              </a:lnSpc>
              <a:spcAft>
                <a:spcPts val="800"/>
              </a:spcAft>
            </a:pPr>
            <a:r>
              <a:rPr lang="de-DE" sz="1400" kern="1200" dirty="0">
                <a:solidFill>
                  <a:srgbClr val="000000"/>
                </a:solidFill>
                <a:effectLst/>
                <a:ea typeface="Calibri" panose="020F0502020204030204" pitchFamily="34" charset="0"/>
                <a:cs typeface="Times New Roman" panose="02020603050405020304" pitchFamily="18" charset="0"/>
              </a:rPr>
              <a:t>E </a:t>
            </a:r>
            <a:r>
              <a:rPr lang="de-DE" sz="1400" u="none" strike="noStrike" kern="1200" dirty="0">
                <a:solidFill>
                  <a:srgbClr val="000000"/>
                </a:solidFill>
                <a:effectLst/>
                <a:ea typeface="Calibri" panose="020F0502020204030204" pitchFamily="34" charset="0"/>
                <a:cs typeface="Times New Roman" panose="02020603050405020304" pitchFamily="18" charset="0"/>
                <a:hlinkClick r:id="rId4"/>
              </a:rPr>
              <a:t>Projectduurzaamheid@ymere.nl</a:t>
            </a:r>
            <a:endParaRPr lang="nl-NL" sz="1400" dirty="0">
              <a:effectLst/>
              <a:ea typeface="Calibri" panose="020F0502020204030204" pitchFamily="34" charset="0"/>
            </a:endParaRPr>
          </a:p>
        </p:txBody>
      </p:sp>
      <p:pic>
        <p:nvPicPr>
          <p:cNvPr id="6" name="Graphic 61" descr="Ontvanger met effen opvulling">
            <a:extLst>
              <a:ext uri="{FF2B5EF4-FFF2-40B4-BE49-F238E27FC236}">
                <a16:creationId xmlns:a16="http://schemas.microsoft.com/office/drawing/2014/main" id="{1109F788-44FE-4B9E-A654-F605D5C066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55968" y="3102567"/>
            <a:ext cx="914400" cy="914400"/>
          </a:xfrm>
          <a:prstGeom prst="rect">
            <a:avLst/>
          </a:prstGeom>
        </p:spPr>
      </p:pic>
      <p:pic>
        <p:nvPicPr>
          <p:cNvPr id="7" name="Graphic 66" descr="E-mail met effen opvulling">
            <a:extLst>
              <a:ext uri="{FF2B5EF4-FFF2-40B4-BE49-F238E27FC236}">
                <a16:creationId xmlns:a16="http://schemas.microsoft.com/office/drawing/2014/main" id="{5A506D36-8573-4B3F-96A1-536BDC1873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69080" y="3102567"/>
            <a:ext cx="914400" cy="914400"/>
          </a:xfrm>
          <a:prstGeom prst="rect">
            <a:avLst/>
          </a:prstGeom>
        </p:spPr>
      </p:pic>
    </p:spTree>
    <p:extLst>
      <p:ext uri="{BB962C8B-B14F-4D97-AF65-F5344CB8AC3E}">
        <p14:creationId xmlns:p14="http://schemas.microsoft.com/office/powerpoint/2010/main" val="1825891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00B794-6F63-417A-BC26-394111DB15A6}"/>
              </a:ext>
            </a:extLst>
          </p:cNvPr>
          <p:cNvSpPr>
            <a:spLocks noGrp="1"/>
          </p:cNvSpPr>
          <p:nvPr>
            <p:ph type="title"/>
          </p:nvPr>
        </p:nvSpPr>
        <p:spPr>
          <a:xfrm>
            <a:off x="1014686" y="717559"/>
            <a:ext cx="8596668" cy="1320800"/>
          </a:xfrm>
        </p:spPr>
        <p:txBody>
          <a:bodyPr>
            <a:normAutofit/>
          </a:bodyPr>
          <a:lstStyle/>
          <a:p>
            <a:pPr marL="0" indent="0">
              <a:buNone/>
            </a:pPr>
            <a:r>
              <a:rPr lang="nl-NL" sz="4600" dirty="0">
                <a:cs typeface="Arial" panose="020B0604020202020204" pitchFamily="34" charset="0"/>
              </a:rPr>
              <a:t>Opzet van het CO2-pact</a:t>
            </a:r>
          </a:p>
        </p:txBody>
      </p:sp>
      <p:sp>
        <p:nvSpPr>
          <p:cNvPr id="3" name="Tijdelijke aanduiding voor inhoud 2">
            <a:extLst>
              <a:ext uri="{FF2B5EF4-FFF2-40B4-BE49-F238E27FC236}">
                <a16:creationId xmlns:a16="http://schemas.microsoft.com/office/drawing/2014/main" id="{AE9DDFCC-EF8F-43D5-9298-B8E595FBB237}"/>
              </a:ext>
            </a:extLst>
          </p:cNvPr>
          <p:cNvSpPr>
            <a:spLocks noGrp="1"/>
          </p:cNvSpPr>
          <p:nvPr>
            <p:ph idx="1"/>
          </p:nvPr>
        </p:nvSpPr>
        <p:spPr>
          <a:xfrm>
            <a:off x="1014685" y="1840028"/>
            <a:ext cx="7643539" cy="4133140"/>
          </a:xfrm>
        </p:spPr>
        <p:txBody>
          <a:bodyPr>
            <a:noAutofit/>
          </a:bodyPr>
          <a:lstStyle/>
          <a:p>
            <a:pPr marL="0" indent="0">
              <a:buNone/>
            </a:pPr>
            <a:r>
              <a:rPr lang="nl-NL" sz="2400" dirty="0">
                <a:cs typeface="Arial" panose="020B0604020202020204" pitchFamily="34" charset="0"/>
              </a:rPr>
              <a:t>Het CO2-pact is opgesteld vanuit het Klimaat akkoord van Parijs. De doelstellingen en de regelgeving is bepaald door de overheid en de gemeente. </a:t>
            </a:r>
          </a:p>
          <a:p>
            <a:pPr marL="0" indent="0">
              <a:buNone/>
            </a:pPr>
            <a:r>
              <a:rPr lang="nl-NL" sz="2400" dirty="0">
                <a:cs typeface="Arial" panose="020B0604020202020204" pitchFamily="34" charset="0"/>
              </a:rPr>
              <a:t>De programmering voor het CO2-pact wordt jaarlijks bepaald. Dit doet het programmateam van Ymere. Het programmateam van Ymere kijkt naar de complexen waar we onderhoud kunnen combineren met verduurzamen. </a:t>
            </a:r>
          </a:p>
          <a:p>
            <a:pPr marL="0" indent="0">
              <a:buNone/>
            </a:pPr>
            <a:r>
              <a:rPr lang="nl-NL" sz="2400" dirty="0">
                <a:cs typeface="Arial" panose="020B0604020202020204" pitchFamily="34" charset="0"/>
              </a:rPr>
              <a:t>Onderhoud waar mogelijk, renovatie waar nodig.</a:t>
            </a:r>
          </a:p>
        </p:txBody>
      </p:sp>
      <p:pic>
        <p:nvPicPr>
          <p:cNvPr id="4" name="Afbeelding 3">
            <a:extLst>
              <a:ext uri="{FF2B5EF4-FFF2-40B4-BE49-F238E27FC236}">
                <a16:creationId xmlns:a16="http://schemas.microsoft.com/office/drawing/2014/main" id="{E080A437-CCD1-466C-BB3A-70BF2029C515}"/>
              </a:ext>
            </a:extLst>
          </p:cNvPr>
          <p:cNvPicPr>
            <a:picLocks noChangeAspect="1"/>
          </p:cNvPicPr>
          <p:nvPr/>
        </p:nvPicPr>
        <p:blipFill>
          <a:blip r:embed="rId2"/>
          <a:stretch>
            <a:fillRect/>
          </a:stretch>
        </p:blipFill>
        <p:spPr>
          <a:xfrm>
            <a:off x="8620577" y="2112412"/>
            <a:ext cx="2556738" cy="2633176"/>
          </a:xfrm>
          <a:prstGeom prst="rect">
            <a:avLst/>
          </a:prstGeom>
        </p:spPr>
      </p:pic>
      <p:pic>
        <p:nvPicPr>
          <p:cNvPr id="5" name="Afbeelding 4">
            <a:extLst>
              <a:ext uri="{FF2B5EF4-FFF2-40B4-BE49-F238E27FC236}">
                <a16:creationId xmlns:a16="http://schemas.microsoft.com/office/drawing/2014/main" id="{797C9F39-28A8-4E40-9C08-E980A87F7E8E}"/>
              </a:ext>
            </a:extLst>
          </p:cNvPr>
          <p:cNvPicPr>
            <a:picLocks noChangeAspect="1"/>
          </p:cNvPicPr>
          <p:nvPr/>
        </p:nvPicPr>
        <p:blipFill>
          <a:blip r:embed="rId3"/>
          <a:stretch>
            <a:fillRect/>
          </a:stretch>
        </p:blipFill>
        <p:spPr>
          <a:xfrm>
            <a:off x="677334" y="5973168"/>
            <a:ext cx="1736155" cy="596765"/>
          </a:xfrm>
          <a:prstGeom prst="rect">
            <a:avLst/>
          </a:prstGeom>
        </p:spPr>
      </p:pic>
    </p:spTree>
    <p:extLst>
      <p:ext uri="{BB962C8B-B14F-4D97-AF65-F5344CB8AC3E}">
        <p14:creationId xmlns:p14="http://schemas.microsoft.com/office/powerpoint/2010/main" val="3063555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0D8817C4-50F1-424A-9C92-00F4F6475D2D}"/>
              </a:ext>
            </a:extLst>
          </p:cNvPr>
          <p:cNvPicPr>
            <a:picLocks noChangeAspect="1"/>
          </p:cNvPicPr>
          <p:nvPr/>
        </p:nvPicPr>
        <p:blipFill rotWithShape="1">
          <a:blip r:embed="rId2"/>
          <a:srcRect b="14795"/>
          <a:stretch/>
        </p:blipFill>
        <p:spPr>
          <a:xfrm>
            <a:off x="4639626" y="1179975"/>
            <a:ext cx="4809435" cy="3706360"/>
          </a:xfrm>
          <a:prstGeom prst="rect">
            <a:avLst/>
          </a:prstGeom>
        </p:spPr>
      </p:pic>
      <p:sp>
        <p:nvSpPr>
          <p:cNvPr id="2" name="Titel 1">
            <a:extLst>
              <a:ext uri="{FF2B5EF4-FFF2-40B4-BE49-F238E27FC236}">
                <a16:creationId xmlns:a16="http://schemas.microsoft.com/office/drawing/2014/main" id="{45828824-4619-4F8F-BC30-DD846650DA1B}"/>
              </a:ext>
            </a:extLst>
          </p:cNvPr>
          <p:cNvSpPr>
            <a:spLocks noGrp="1"/>
          </p:cNvSpPr>
          <p:nvPr>
            <p:ph type="title"/>
          </p:nvPr>
        </p:nvSpPr>
        <p:spPr>
          <a:xfrm>
            <a:off x="1112494" y="1235816"/>
            <a:ext cx="10515600" cy="1325563"/>
          </a:xfrm>
        </p:spPr>
        <p:txBody>
          <a:bodyPr>
            <a:normAutofit/>
          </a:bodyPr>
          <a:lstStyle/>
          <a:p>
            <a:r>
              <a:rPr lang="nl-NL" sz="4600" dirty="0">
                <a:solidFill>
                  <a:srgbClr val="800080"/>
                </a:solidFill>
                <a:ea typeface="Open Sans" panose="020B0606030504020204" pitchFamily="34" charset="0"/>
                <a:cs typeface="Open Sans" panose="020B0606030504020204" pitchFamily="34" charset="0"/>
              </a:rPr>
              <a:t>De uitdaging</a:t>
            </a:r>
            <a:endParaRPr lang="nl-NL" sz="4600" dirty="0">
              <a:ea typeface="Open Sans" panose="020B0606030504020204" pitchFamily="34" charset="0"/>
              <a:cs typeface="Open Sans" panose="020B0606030504020204" pitchFamily="34" charset="0"/>
            </a:endParaRPr>
          </a:p>
        </p:txBody>
      </p:sp>
      <p:sp>
        <p:nvSpPr>
          <p:cNvPr id="3" name="Tijdelijke aanduiding voor inhoud 2">
            <a:extLst>
              <a:ext uri="{FF2B5EF4-FFF2-40B4-BE49-F238E27FC236}">
                <a16:creationId xmlns:a16="http://schemas.microsoft.com/office/drawing/2014/main" id="{CF49638F-0387-4895-B0C0-12A083F609E2}"/>
              </a:ext>
            </a:extLst>
          </p:cNvPr>
          <p:cNvSpPr>
            <a:spLocks noGrp="1"/>
          </p:cNvSpPr>
          <p:nvPr>
            <p:ph idx="1"/>
          </p:nvPr>
        </p:nvSpPr>
        <p:spPr>
          <a:xfrm>
            <a:off x="887767" y="2210867"/>
            <a:ext cx="4496618" cy="3284411"/>
          </a:xfrm>
        </p:spPr>
        <p:txBody>
          <a:bodyPr>
            <a:noAutofit/>
          </a:bodyPr>
          <a:lstStyle/>
          <a:p>
            <a:pPr>
              <a:buFont typeface="Wingdings" panose="05000000000000000000" pitchFamily="2" charset="2"/>
              <a:buChar char="v"/>
            </a:pPr>
            <a:r>
              <a:rPr lang="nl-NL" sz="2600" b="0" i="0" dirty="0">
                <a:effectLst/>
              </a:rPr>
              <a:t>Onze doelstelling is dat 80% van ons bezit in 2025 minimaal energielabel label B heeft. </a:t>
            </a:r>
          </a:p>
          <a:p>
            <a:pPr>
              <a:buFont typeface="Wingdings" panose="05000000000000000000" pitchFamily="2" charset="2"/>
              <a:buChar char="v"/>
            </a:pPr>
            <a:r>
              <a:rPr lang="nl-NL" sz="2600" dirty="0"/>
              <a:t>Dit in samenwerking met onze huurders en partners</a:t>
            </a:r>
            <a:endParaRPr lang="nl-NL" sz="2600" b="0" i="0" dirty="0">
              <a:effectLst/>
            </a:endParaRPr>
          </a:p>
        </p:txBody>
      </p:sp>
      <p:sp>
        <p:nvSpPr>
          <p:cNvPr id="5" name="Pijl: omhoog 4">
            <a:extLst>
              <a:ext uri="{FF2B5EF4-FFF2-40B4-BE49-F238E27FC236}">
                <a16:creationId xmlns:a16="http://schemas.microsoft.com/office/drawing/2014/main" id="{66774581-5F62-44F3-B1E1-8FDFB75410F7}"/>
              </a:ext>
            </a:extLst>
          </p:cNvPr>
          <p:cNvSpPr/>
          <p:nvPr/>
        </p:nvSpPr>
        <p:spPr>
          <a:xfrm rot="19839820">
            <a:off x="8931330" y="2272774"/>
            <a:ext cx="218376" cy="231245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6" name="Afbeelding 5">
            <a:extLst>
              <a:ext uri="{FF2B5EF4-FFF2-40B4-BE49-F238E27FC236}">
                <a16:creationId xmlns:a16="http://schemas.microsoft.com/office/drawing/2014/main" id="{8574BB8E-25EE-4FB3-8A78-43D3FFEB8B5E}"/>
              </a:ext>
            </a:extLst>
          </p:cNvPr>
          <p:cNvPicPr>
            <a:picLocks noChangeAspect="1"/>
          </p:cNvPicPr>
          <p:nvPr/>
        </p:nvPicPr>
        <p:blipFill>
          <a:blip r:embed="rId3"/>
          <a:stretch>
            <a:fillRect/>
          </a:stretch>
        </p:blipFill>
        <p:spPr>
          <a:xfrm>
            <a:off x="677334" y="5973168"/>
            <a:ext cx="1736155" cy="596765"/>
          </a:xfrm>
          <a:prstGeom prst="rect">
            <a:avLst/>
          </a:prstGeom>
        </p:spPr>
      </p:pic>
    </p:spTree>
    <p:extLst>
      <p:ext uri="{BB962C8B-B14F-4D97-AF65-F5344CB8AC3E}">
        <p14:creationId xmlns:p14="http://schemas.microsoft.com/office/powerpoint/2010/main" val="3886405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ACB5A4-0122-4906-B876-1B4301A9E6DE}"/>
              </a:ext>
            </a:extLst>
          </p:cNvPr>
          <p:cNvSpPr>
            <a:spLocks noGrp="1"/>
          </p:cNvSpPr>
          <p:nvPr>
            <p:ph type="title"/>
          </p:nvPr>
        </p:nvSpPr>
        <p:spPr>
          <a:xfrm>
            <a:off x="606312" y="485876"/>
            <a:ext cx="8596668" cy="801950"/>
          </a:xfrm>
        </p:spPr>
        <p:txBody>
          <a:bodyPr>
            <a:noAutofit/>
          </a:bodyPr>
          <a:lstStyle/>
          <a:p>
            <a:r>
              <a:rPr lang="nl-NL" sz="4600" dirty="0">
                <a:ea typeface="Open Sans" panose="020B0606030504020204" pitchFamily="34" charset="0"/>
                <a:cs typeface="Open Sans" panose="020B0606030504020204" pitchFamily="34" charset="0"/>
              </a:rPr>
              <a:t>De typen </a:t>
            </a:r>
            <a:r>
              <a:rPr lang="nl-NL" sz="4600" dirty="0">
                <a:cs typeface="Arial" panose="020B0604020202020204" pitchFamily="34" charset="0"/>
              </a:rPr>
              <a:t>CO</a:t>
            </a:r>
            <a:r>
              <a:rPr lang="nl-NL" sz="2800" dirty="0">
                <a:cs typeface="Arial" panose="020B0604020202020204" pitchFamily="34" charset="0"/>
              </a:rPr>
              <a:t>2</a:t>
            </a:r>
            <a:r>
              <a:rPr lang="nl-NL" sz="4600" dirty="0">
                <a:cs typeface="Arial" panose="020B0604020202020204" pitchFamily="34" charset="0"/>
              </a:rPr>
              <a:t>-pact </a:t>
            </a:r>
            <a:r>
              <a:rPr lang="nl-NL" sz="4600" dirty="0">
                <a:ea typeface="Open Sans" panose="020B0606030504020204" pitchFamily="34" charset="0"/>
                <a:cs typeface="Open Sans" panose="020B0606030504020204" pitchFamily="34" charset="0"/>
              </a:rPr>
              <a:t>werkzaamheden</a:t>
            </a:r>
          </a:p>
        </p:txBody>
      </p:sp>
      <p:sp>
        <p:nvSpPr>
          <p:cNvPr id="3" name="Tijdelijke aanduiding voor inhoud 2">
            <a:extLst>
              <a:ext uri="{FF2B5EF4-FFF2-40B4-BE49-F238E27FC236}">
                <a16:creationId xmlns:a16="http://schemas.microsoft.com/office/drawing/2014/main" id="{0E8437DA-36A3-4DCB-B8BF-E2D9EAB83989}"/>
              </a:ext>
            </a:extLst>
          </p:cNvPr>
          <p:cNvSpPr>
            <a:spLocks noGrp="1"/>
          </p:cNvSpPr>
          <p:nvPr>
            <p:ph idx="1"/>
          </p:nvPr>
        </p:nvSpPr>
        <p:spPr>
          <a:xfrm>
            <a:off x="606312" y="2121234"/>
            <a:ext cx="8048348" cy="3851934"/>
          </a:xfrm>
        </p:spPr>
        <p:txBody>
          <a:bodyPr>
            <a:noAutofit/>
          </a:bodyPr>
          <a:lstStyle/>
          <a:p>
            <a:pPr marL="0" indent="0">
              <a:buNone/>
            </a:pPr>
            <a:r>
              <a:rPr lang="nl-NL" sz="2400" dirty="0">
                <a:cs typeface="Arial" panose="020B0604020202020204" pitchFamily="34" charset="0"/>
              </a:rPr>
              <a:t>Welke werkzaamheden vallen onder het CO</a:t>
            </a:r>
            <a:r>
              <a:rPr lang="nl-NL" sz="1600" dirty="0">
                <a:cs typeface="Arial" panose="020B0604020202020204" pitchFamily="34" charset="0"/>
              </a:rPr>
              <a:t>2</a:t>
            </a:r>
            <a:r>
              <a:rPr lang="nl-NL" sz="2400" dirty="0">
                <a:cs typeface="Arial" panose="020B0604020202020204" pitchFamily="34" charset="0"/>
              </a:rPr>
              <a:t>pact? </a:t>
            </a:r>
          </a:p>
          <a:p>
            <a:pPr>
              <a:buFont typeface="Wingdings" panose="05000000000000000000" pitchFamily="2" charset="2"/>
              <a:buChar char="v"/>
            </a:pPr>
            <a:r>
              <a:rPr lang="nl-NL" sz="2400" dirty="0">
                <a:cs typeface="Arial" panose="020B0604020202020204" pitchFamily="34" charset="0"/>
              </a:rPr>
              <a:t>Het isoleren van het dak</a:t>
            </a:r>
          </a:p>
          <a:p>
            <a:pPr>
              <a:buFont typeface="Wingdings" panose="05000000000000000000" pitchFamily="2" charset="2"/>
              <a:buChar char="v"/>
            </a:pPr>
            <a:r>
              <a:rPr lang="nl-NL" sz="2400" dirty="0">
                <a:cs typeface="Arial" panose="020B0604020202020204" pitchFamily="34" charset="0"/>
              </a:rPr>
              <a:t>Het isoleren van de gevels</a:t>
            </a:r>
          </a:p>
          <a:p>
            <a:pPr>
              <a:buFont typeface="Wingdings" panose="05000000000000000000" pitchFamily="2" charset="2"/>
              <a:buChar char="v"/>
            </a:pPr>
            <a:r>
              <a:rPr lang="nl-NL" sz="2400" dirty="0">
                <a:cs typeface="Arial" panose="020B0604020202020204" pitchFamily="34" charset="0"/>
              </a:rPr>
              <a:t>Het aanleggen/vervangen van CO</a:t>
            </a:r>
            <a:r>
              <a:rPr lang="nl-NL" sz="1600" dirty="0">
                <a:cs typeface="Arial" panose="020B0604020202020204" pitchFamily="34" charset="0"/>
              </a:rPr>
              <a:t>2</a:t>
            </a:r>
            <a:r>
              <a:rPr lang="nl-NL" sz="2400" dirty="0">
                <a:cs typeface="Arial" panose="020B0604020202020204" pitchFamily="34" charset="0"/>
              </a:rPr>
              <a:t>-gestuurde ventilatiesystemen</a:t>
            </a:r>
          </a:p>
          <a:p>
            <a:pPr>
              <a:buFont typeface="Wingdings" panose="05000000000000000000" pitchFamily="2" charset="2"/>
              <a:buChar char="v"/>
            </a:pPr>
            <a:r>
              <a:rPr lang="nl-NL" sz="2400" dirty="0">
                <a:cs typeface="Arial" panose="020B0604020202020204" pitchFamily="34" charset="0"/>
              </a:rPr>
              <a:t>HR++ dubbelglas plaatsen</a:t>
            </a:r>
          </a:p>
          <a:p>
            <a:pPr>
              <a:buFont typeface="Wingdings" panose="05000000000000000000" pitchFamily="2" charset="2"/>
              <a:buChar char="v"/>
            </a:pPr>
            <a:r>
              <a:rPr lang="nl-NL" sz="2400" dirty="0">
                <a:cs typeface="Arial" panose="020B0604020202020204" pitchFamily="34" charset="0"/>
              </a:rPr>
              <a:t>Vervangen van kozijnen</a:t>
            </a:r>
          </a:p>
          <a:p>
            <a:pPr>
              <a:buFont typeface="Wingdings" panose="05000000000000000000" pitchFamily="2" charset="2"/>
              <a:buChar char="v"/>
            </a:pPr>
            <a:r>
              <a:rPr lang="nl-NL" sz="2400" dirty="0">
                <a:cs typeface="Arial" panose="020B0604020202020204" pitchFamily="34" charset="0"/>
              </a:rPr>
              <a:t>Vervangen van de rookgasvoeren </a:t>
            </a:r>
          </a:p>
          <a:p>
            <a:pPr marL="0" indent="0">
              <a:buNone/>
            </a:pPr>
            <a:endParaRPr lang="nl-NL" sz="2400" dirty="0"/>
          </a:p>
        </p:txBody>
      </p:sp>
      <p:pic>
        <p:nvPicPr>
          <p:cNvPr id="4" name="Afbeelding 3">
            <a:extLst>
              <a:ext uri="{FF2B5EF4-FFF2-40B4-BE49-F238E27FC236}">
                <a16:creationId xmlns:a16="http://schemas.microsoft.com/office/drawing/2014/main" id="{67017A8E-A173-4B59-BB2E-90BC794889C6}"/>
              </a:ext>
            </a:extLst>
          </p:cNvPr>
          <p:cNvPicPr>
            <a:picLocks noChangeAspect="1"/>
          </p:cNvPicPr>
          <p:nvPr/>
        </p:nvPicPr>
        <p:blipFill>
          <a:blip r:embed="rId2"/>
          <a:stretch>
            <a:fillRect/>
          </a:stretch>
        </p:blipFill>
        <p:spPr>
          <a:xfrm>
            <a:off x="677334" y="5973168"/>
            <a:ext cx="1736155" cy="596765"/>
          </a:xfrm>
          <a:prstGeom prst="rect">
            <a:avLst/>
          </a:prstGeom>
        </p:spPr>
      </p:pic>
      <p:pic>
        <p:nvPicPr>
          <p:cNvPr id="5" name="Afbeelding 4" descr="Afbeelding met buiten, lucht, gebouw, huis&#10;&#10;Automatisch gegenereerde beschrijving">
            <a:extLst>
              <a:ext uri="{FF2B5EF4-FFF2-40B4-BE49-F238E27FC236}">
                <a16:creationId xmlns:a16="http://schemas.microsoft.com/office/drawing/2014/main" id="{03BDB56F-F3FA-63F7-EB16-CAE72C641E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9582" y="3823946"/>
            <a:ext cx="3896883" cy="2922662"/>
          </a:xfrm>
          <a:prstGeom prst="rect">
            <a:avLst/>
          </a:prstGeom>
        </p:spPr>
      </p:pic>
      <p:pic>
        <p:nvPicPr>
          <p:cNvPr id="7" name="Afbeelding 6">
            <a:extLst>
              <a:ext uri="{FF2B5EF4-FFF2-40B4-BE49-F238E27FC236}">
                <a16:creationId xmlns:a16="http://schemas.microsoft.com/office/drawing/2014/main" id="{AC93F1E5-C8C9-3BB5-7E63-63DE2AB88BF8}"/>
              </a:ext>
            </a:extLst>
          </p:cNvPr>
          <p:cNvPicPr>
            <a:picLocks noChangeAspect="1"/>
          </p:cNvPicPr>
          <p:nvPr/>
        </p:nvPicPr>
        <p:blipFill>
          <a:blip r:embed="rId4"/>
          <a:stretch>
            <a:fillRect/>
          </a:stretch>
        </p:blipFill>
        <p:spPr>
          <a:xfrm>
            <a:off x="6349517" y="111392"/>
            <a:ext cx="3896884" cy="2013267"/>
          </a:xfrm>
          <a:prstGeom prst="rect">
            <a:avLst/>
          </a:prstGeom>
        </p:spPr>
      </p:pic>
    </p:spTree>
    <p:extLst>
      <p:ext uri="{BB962C8B-B14F-4D97-AF65-F5344CB8AC3E}">
        <p14:creationId xmlns:p14="http://schemas.microsoft.com/office/powerpoint/2010/main" val="49082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A0B7C9-1E77-4443-A1C2-63ECD453F3BC}"/>
              </a:ext>
            </a:extLst>
          </p:cNvPr>
          <p:cNvSpPr>
            <a:spLocks noGrp="1"/>
          </p:cNvSpPr>
          <p:nvPr>
            <p:ph type="title"/>
          </p:nvPr>
        </p:nvSpPr>
        <p:spPr>
          <a:xfrm>
            <a:off x="677334" y="609600"/>
            <a:ext cx="8596668" cy="837460"/>
          </a:xfrm>
        </p:spPr>
        <p:txBody>
          <a:bodyPr/>
          <a:lstStyle/>
          <a:p>
            <a:r>
              <a:rPr lang="nl-NL" dirty="0"/>
              <a:t>Wat valt onder planmatig onderhoud?</a:t>
            </a:r>
          </a:p>
        </p:txBody>
      </p:sp>
      <p:sp>
        <p:nvSpPr>
          <p:cNvPr id="3" name="Tijdelijke aanduiding voor inhoud 2">
            <a:extLst>
              <a:ext uri="{FF2B5EF4-FFF2-40B4-BE49-F238E27FC236}">
                <a16:creationId xmlns:a16="http://schemas.microsoft.com/office/drawing/2014/main" id="{31B1EF40-1AF1-4C2E-99F4-6EE441ED14F6}"/>
              </a:ext>
            </a:extLst>
          </p:cNvPr>
          <p:cNvSpPr>
            <a:spLocks noGrp="1"/>
          </p:cNvSpPr>
          <p:nvPr>
            <p:ph idx="1"/>
          </p:nvPr>
        </p:nvSpPr>
        <p:spPr>
          <a:xfrm>
            <a:off x="677334" y="1447060"/>
            <a:ext cx="8596668" cy="2858610"/>
          </a:xfrm>
        </p:spPr>
        <p:txBody>
          <a:bodyPr>
            <a:normAutofit fontScale="92500" lnSpcReduction="10000"/>
          </a:bodyPr>
          <a:lstStyle/>
          <a:p>
            <a:pPr marL="0" indent="0">
              <a:buNone/>
            </a:pPr>
            <a:r>
              <a:rPr lang="nl-NL" sz="2800" dirty="0"/>
              <a:t>De werkzaamheden die buiten en/of in de algemene ruimtes van de woning plaatsvinden bijvoorbeeld; </a:t>
            </a:r>
          </a:p>
          <a:p>
            <a:pPr>
              <a:buFont typeface="Wingdings" panose="05000000000000000000" pitchFamily="2" charset="2"/>
              <a:buChar char="v"/>
            </a:pPr>
            <a:r>
              <a:rPr lang="nl-NL" sz="2800" dirty="0"/>
              <a:t>Het schilderen van de kozijnen</a:t>
            </a:r>
          </a:p>
          <a:p>
            <a:pPr>
              <a:buFont typeface="Wingdings" panose="05000000000000000000" pitchFamily="2" charset="2"/>
              <a:buChar char="v"/>
            </a:pPr>
            <a:r>
              <a:rPr lang="nl-NL" sz="2800" dirty="0"/>
              <a:t>Het reinigen en herstellen van de gevels</a:t>
            </a:r>
          </a:p>
          <a:p>
            <a:pPr>
              <a:buFont typeface="Wingdings" panose="05000000000000000000" pitchFamily="2" charset="2"/>
              <a:buChar char="v"/>
            </a:pPr>
            <a:r>
              <a:rPr lang="nl-NL" sz="2800" dirty="0"/>
              <a:t>Het herstellen van houtrot </a:t>
            </a:r>
          </a:p>
          <a:p>
            <a:pPr>
              <a:buFont typeface="Wingdings" panose="05000000000000000000" pitchFamily="2" charset="2"/>
              <a:buChar char="v"/>
            </a:pPr>
            <a:r>
              <a:rPr lang="nl-NL" sz="2800" dirty="0"/>
              <a:t>Het renoveren van de trappenhuizen </a:t>
            </a:r>
          </a:p>
          <a:p>
            <a:pPr>
              <a:buFont typeface="Wingdings" panose="05000000000000000000" pitchFamily="2" charset="2"/>
              <a:buChar char="v"/>
            </a:pPr>
            <a:endParaRPr lang="nl-NL" dirty="0"/>
          </a:p>
        </p:txBody>
      </p:sp>
      <p:pic>
        <p:nvPicPr>
          <p:cNvPr id="5" name="Afbeelding 4">
            <a:extLst>
              <a:ext uri="{FF2B5EF4-FFF2-40B4-BE49-F238E27FC236}">
                <a16:creationId xmlns:a16="http://schemas.microsoft.com/office/drawing/2014/main" id="{C01061E9-2EA6-9620-CC96-365A58096A10}"/>
              </a:ext>
            </a:extLst>
          </p:cNvPr>
          <p:cNvPicPr>
            <a:picLocks noChangeAspect="1"/>
          </p:cNvPicPr>
          <p:nvPr/>
        </p:nvPicPr>
        <p:blipFill>
          <a:blip r:embed="rId2"/>
          <a:stretch>
            <a:fillRect/>
          </a:stretch>
        </p:blipFill>
        <p:spPr>
          <a:xfrm>
            <a:off x="7349471" y="3632718"/>
            <a:ext cx="3849062" cy="2615682"/>
          </a:xfrm>
          <a:prstGeom prst="rect">
            <a:avLst/>
          </a:prstGeom>
        </p:spPr>
      </p:pic>
    </p:spTree>
    <p:extLst>
      <p:ext uri="{BB962C8B-B14F-4D97-AF65-F5344CB8AC3E}">
        <p14:creationId xmlns:p14="http://schemas.microsoft.com/office/powerpoint/2010/main" val="2391961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36E751-8508-417F-BD12-66A92F927F87}"/>
              </a:ext>
            </a:extLst>
          </p:cNvPr>
          <p:cNvSpPr>
            <a:spLocks noGrp="1"/>
          </p:cNvSpPr>
          <p:nvPr>
            <p:ph type="title"/>
          </p:nvPr>
        </p:nvSpPr>
        <p:spPr/>
        <p:txBody>
          <a:bodyPr>
            <a:noAutofit/>
          </a:bodyPr>
          <a:lstStyle/>
          <a:p>
            <a:r>
              <a:rPr lang="nl-NL" sz="3400" dirty="0"/>
              <a:t>Verschil tussen advies groot renovatietraject – en ons</a:t>
            </a:r>
            <a:r>
              <a:rPr lang="nl-NL" sz="3400" dirty="0">
                <a:cs typeface="Arial" panose="020B0604020202020204" pitchFamily="34" charset="0"/>
              </a:rPr>
              <a:t> CO</a:t>
            </a:r>
            <a:r>
              <a:rPr lang="nl-NL" sz="2800" dirty="0">
                <a:cs typeface="Arial" panose="020B0604020202020204" pitchFamily="34" charset="0"/>
              </a:rPr>
              <a:t>2</a:t>
            </a:r>
            <a:r>
              <a:rPr lang="nl-NL" sz="3400" dirty="0">
                <a:cs typeface="Arial" panose="020B0604020202020204" pitchFamily="34" charset="0"/>
              </a:rPr>
              <a:t>-pact </a:t>
            </a:r>
            <a:r>
              <a:rPr lang="nl-NL" sz="3400" dirty="0"/>
              <a:t>traject </a:t>
            </a:r>
          </a:p>
        </p:txBody>
      </p:sp>
      <p:sp>
        <p:nvSpPr>
          <p:cNvPr id="3" name="Tijdelijke aanduiding voor inhoud 2">
            <a:extLst>
              <a:ext uri="{FF2B5EF4-FFF2-40B4-BE49-F238E27FC236}">
                <a16:creationId xmlns:a16="http://schemas.microsoft.com/office/drawing/2014/main" id="{60B9300F-7380-415C-81A0-AA7E1E7768E8}"/>
              </a:ext>
            </a:extLst>
          </p:cNvPr>
          <p:cNvSpPr>
            <a:spLocks noGrp="1"/>
          </p:cNvSpPr>
          <p:nvPr>
            <p:ph idx="1"/>
          </p:nvPr>
        </p:nvSpPr>
        <p:spPr/>
        <p:txBody>
          <a:bodyPr>
            <a:noAutofit/>
          </a:bodyPr>
          <a:lstStyle/>
          <a:p>
            <a:pPr>
              <a:buFont typeface="Wingdings" panose="05000000000000000000" pitchFamily="2" charset="2"/>
              <a:buChar char="v"/>
            </a:pPr>
            <a:r>
              <a:rPr lang="nl-NL" sz="2200" dirty="0">
                <a:cs typeface="Arial" panose="020B0604020202020204" pitchFamily="34" charset="0"/>
              </a:rPr>
              <a:t>Wanneer een complex toe is aan planmatig onderhoud sluiten wij aan met het duurzaamheidsplan. Belangrijk hierbij is dat wij met snelheid kunnen verduurzamen. Dit maakt het geven van advies op het projectplan anders dan bij renovatie projecten waar vooraf de kaders nog niet helemaal zijn bepaald</a:t>
            </a:r>
          </a:p>
          <a:p>
            <a:pPr>
              <a:buFont typeface="Wingdings" panose="05000000000000000000" pitchFamily="2" charset="2"/>
              <a:buChar char="v"/>
            </a:pPr>
            <a:r>
              <a:rPr lang="nl-NL" sz="2200" dirty="0"/>
              <a:t>In tegenstelling tot het groot renovatietraject is er bij het </a:t>
            </a:r>
            <a:r>
              <a:rPr lang="nl-NL" sz="2200" dirty="0">
                <a:cs typeface="Arial" panose="020B0604020202020204" pitchFamily="34" charset="0"/>
              </a:rPr>
              <a:t>CO</a:t>
            </a:r>
            <a:r>
              <a:rPr lang="nl-NL" dirty="0">
                <a:cs typeface="Arial" panose="020B0604020202020204" pitchFamily="34" charset="0"/>
              </a:rPr>
              <a:t>2</a:t>
            </a:r>
            <a:r>
              <a:rPr lang="nl-NL" sz="2200" dirty="0">
                <a:cs typeface="Arial" panose="020B0604020202020204" pitchFamily="34" charset="0"/>
              </a:rPr>
              <a:t>-pact</a:t>
            </a:r>
            <a:r>
              <a:rPr lang="nl-NL" sz="2200" dirty="0"/>
              <a:t> traject al een pakket van werkzaamheden opgesteld. Wij vragen advies </a:t>
            </a:r>
            <a:r>
              <a:rPr lang="nl-NL" sz="2200" b="1" dirty="0"/>
              <a:t>op dit bestaande plan</a:t>
            </a:r>
            <a:r>
              <a:rPr lang="nl-NL" sz="2200" dirty="0"/>
              <a:t>. De werkzaamheden binnen in de woning duren maximaal </a:t>
            </a:r>
            <a:r>
              <a:rPr lang="nl-NL" sz="2200" b="1" dirty="0"/>
              <a:t>vijf</a:t>
            </a:r>
            <a:r>
              <a:rPr lang="nl-NL" sz="2200" dirty="0"/>
              <a:t> aaneengesloten werkdagen.</a:t>
            </a:r>
          </a:p>
        </p:txBody>
      </p:sp>
    </p:spTree>
    <p:extLst>
      <p:ext uri="{BB962C8B-B14F-4D97-AF65-F5344CB8AC3E}">
        <p14:creationId xmlns:p14="http://schemas.microsoft.com/office/powerpoint/2010/main" val="20273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EA382-F2DA-45AC-A574-8C3A6E7EAB1F}"/>
              </a:ext>
            </a:extLst>
          </p:cNvPr>
          <p:cNvSpPr>
            <a:spLocks noGrp="1"/>
          </p:cNvSpPr>
          <p:nvPr>
            <p:ph type="title"/>
          </p:nvPr>
        </p:nvSpPr>
        <p:spPr/>
        <p:txBody>
          <a:bodyPr>
            <a:normAutofit fontScale="90000"/>
          </a:bodyPr>
          <a:lstStyle/>
          <a:p>
            <a:r>
              <a:rPr lang="nl-NL" dirty="0"/>
              <a:t>Het geven van een gekwalificeerd advies door de bewonerscommissie/huurderskoepel</a:t>
            </a:r>
          </a:p>
        </p:txBody>
      </p:sp>
      <p:sp>
        <p:nvSpPr>
          <p:cNvPr id="3" name="Tijdelijke aanduiding voor inhoud 2">
            <a:extLst>
              <a:ext uri="{FF2B5EF4-FFF2-40B4-BE49-F238E27FC236}">
                <a16:creationId xmlns:a16="http://schemas.microsoft.com/office/drawing/2014/main" id="{4919CBBA-C0D0-40CB-88E9-51733D219813}"/>
              </a:ext>
            </a:extLst>
          </p:cNvPr>
          <p:cNvSpPr>
            <a:spLocks noGrp="1"/>
          </p:cNvSpPr>
          <p:nvPr>
            <p:ph idx="1"/>
          </p:nvPr>
        </p:nvSpPr>
        <p:spPr/>
        <p:txBody>
          <a:bodyPr>
            <a:noAutofit/>
          </a:bodyPr>
          <a:lstStyle/>
          <a:p>
            <a:pPr>
              <a:buFont typeface="Wingdings" panose="05000000000000000000" pitchFamily="2" charset="2"/>
              <a:buChar char="v"/>
            </a:pPr>
            <a:r>
              <a:rPr lang="nl-NL" sz="2000" dirty="0">
                <a:ea typeface="Open Sans" panose="020B0606030504020204" pitchFamily="34" charset="0"/>
                <a:cs typeface="Open Sans" panose="020B0606030504020204" pitchFamily="34" charset="0"/>
              </a:rPr>
              <a:t>Via een aankondigingsmail versturen we een aankondiging van een duurzaamheidsproject, met alle bijbehorende informatiestukken. Dit gebeurt vóórdat wij starten met het ophalen van het draagvlak.</a:t>
            </a:r>
          </a:p>
          <a:p>
            <a:pPr>
              <a:buFont typeface="Wingdings" panose="05000000000000000000" pitchFamily="2" charset="2"/>
              <a:buChar char="v"/>
            </a:pPr>
            <a:r>
              <a:rPr lang="nl-NL" sz="2000" dirty="0">
                <a:ea typeface="Open Sans" panose="020B0606030504020204" pitchFamily="34" charset="0"/>
                <a:cs typeface="Open Sans" panose="020B0606030504020204" pitchFamily="34" charset="0"/>
              </a:rPr>
              <a:t>De adviestermijn van minimaal </a:t>
            </a:r>
            <a:r>
              <a:rPr lang="nl-NL" sz="2000" b="1" dirty="0">
                <a:ea typeface="Open Sans" panose="020B0606030504020204" pitchFamily="34" charset="0"/>
                <a:cs typeface="Open Sans" panose="020B0606030504020204" pitchFamily="34" charset="0"/>
              </a:rPr>
              <a:t>zes</a:t>
            </a:r>
            <a:r>
              <a:rPr lang="nl-NL" sz="2000" dirty="0">
                <a:ea typeface="Open Sans" panose="020B0606030504020204" pitchFamily="34" charset="0"/>
                <a:cs typeface="Open Sans" panose="020B0606030504020204" pitchFamily="34" charset="0"/>
              </a:rPr>
              <a:t> weken gaat dan in</a:t>
            </a:r>
          </a:p>
          <a:p>
            <a:pPr>
              <a:buFont typeface="Wingdings" panose="05000000000000000000" pitchFamily="2" charset="2"/>
              <a:buChar char="v"/>
            </a:pPr>
            <a:r>
              <a:rPr lang="nl-NL" sz="2000" dirty="0">
                <a:effectLst/>
              </a:rPr>
              <a:t>Wij gaan graag in gesprek om toelichting te geven op de werkzaamheden</a:t>
            </a:r>
            <a:endParaRPr lang="nl-NL" sz="2000" dirty="0">
              <a:ea typeface="Open Sans" panose="020B0606030504020204" pitchFamily="34" charset="0"/>
              <a:cs typeface="Open Sans" panose="020B0606030504020204" pitchFamily="34" charset="0"/>
            </a:endParaRPr>
          </a:p>
          <a:p>
            <a:pPr>
              <a:buFont typeface="Wingdings" panose="05000000000000000000" pitchFamily="2" charset="2"/>
              <a:buChar char="v"/>
            </a:pPr>
            <a:r>
              <a:rPr lang="nl-NL" sz="2000" dirty="0">
                <a:ea typeface="Open Sans" panose="020B0606030504020204" pitchFamily="34" charset="0"/>
                <a:cs typeface="Open Sans" panose="020B0606030504020204" pitchFamily="34" charset="0"/>
              </a:rPr>
              <a:t>Wij bespreken het gegeven advies met de projectleiders en nemen punten daar waar mogelijk mee in de uitvoeringsplannen</a:t>
            </a:r>
          </a:p>
          <a:p>
            <a:pPr>
              <a:buFont typeface="Wingdings" panose="05000000000000000000" pitchFamily="2" charset="2"/>
              <a:buChar char="v"/>
            </a:pPr>
            <a:r>
              <a:rPr lang="nl-NL" sz="2000" dirty="0">
                <a:ea typeface="Open Sans" panose="020B0606030504020204" pitchFamily="34" charset="0"/>
                <a:cs typeface="Open Sans" panose="020B0606030504020204" pitchFamily="34" charset="0"/>
              </a:rPr>
              <a:t>Punten die we niet kunnen meenemen beargumenteren wij</a:t>
            </a:r>
          </a:p>
        </p:txBody>
      </p:sp>
      <p:pic>
        <p:nvPicPr>
          <p:cNvPr id="5" name="Afbeelding 4">
            <a:extLst>
              <a:ext uri="{FF2B5EF4-FFF2-40B4-BE49-F238E27FC236}">
                <a16:creationId xmlns:a16="http://schemas.microsoft.com/office/drawing/2014/main" id="{68B3C314-22B0-4861-BDD5-325337476EC7}"/>
              </a:ext>
            </a:extLst>
          </p:cNvPr>
          <p:cNvPicPr>
            <a:picLocks noChangeAspect="1"/>
          </p:cNvPicPr>
          <p:nvPr/>
        </p:nvPicPr>
        <p:blipFill>
          <a:blip r:embed="rId2"/>
          <a:stretch>
            <a:fillRect/>
          </a:stretch>
        </p:blipFill>
        <p:spPr>
          <a:xfrm>
            <a:off x="677334" y="5973168"/>
            <a:ext cx="1736155" cy="596765"/>
          </a:xfrm>
          <a:prstGeom prst="rect">
            <a:avLst/>
          </a:prstGeom>
        </p:spPr>
      </p:pic>
    </p:spTree>
    <p:extLst>
      <p:ext uri="{BB962C8B-B14F-4D97-AF65-F5344CB8AC3E}">
        <p14:creationId xmlns:p14="http://schemas.microsoft.com/office/powerpoint/2010/main" val="38982400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F25257-ED56-4948-8288-C78ABA18592D}"/>
              </a:ext>
            </a:extLst>
          </p:cNvPr>
          <p:cNvSpPr>
            <a:spLocks noGrp="1"/>
          </p:cNvSpPr>
          <p:nvPr>
            <p:ph type="title"/>
          </p:nvPr>
        </p:nvSpPr>
        <p:spPr>
          <a:xfrm>
            <a:off x="677334" y="708042"/>
            <a:ext cx="8596668" cy="1022418"/>
          </a:xfrm>
        </p:spPr>
        <p:txBody>
          <a:bodyPr/>
          <a:lstStyle/>
          <a:p>
            <a:r>
              <a:rPr lang="nl-NL" dirty="0">
                <a:ea typeface="Open Sans" panose="020B0606030504020204" pitchFamily="34" charset="0"/>
                <a:cs typeface="Open Sans" panose="020B0606030504020204" pitchFamily="34" charset="0"/>
              </a:rPr>
              <a:t>Wij werken volgens regelgeving</a:t>
            </a:r>
          </a:p>
        </p:txBody>
      </p:sp>
      <p:sp>
        <p:nvSpPr>
          <p:cNvPr id="4" name="Tijdelijke aanduiding voor inhoud 2">
            <a:extLst>
              <a:ext uri="{FF2B5EF4-FFF2-40B4-BE49-F238E27FC236}">
                <a16:creationId xmlns:a16="http://schemas.microsoft.com/office/drawing/2014/main" id="{DBE53301-D27B-4153-A46B-1F17F6C9DC21}"/>
              </a:ext>
            </a:extLst>
          </p:cNvPr>
          <p:cNvSpPr>
            <a:spLocks noGrp="1"/>
          </p:cNvSpPr>
          <p:nvPr>
            <p:ph idx="1"/>
          </p:nvPr>
        </p:nvSpPr>
        <p:spPr>
          <a:xfrm>
            <a:off x="677334" y="1553417"/>
            <a:ext cx="8596668" cy="4148594"/>
          </a:xfrm>
        </p:spPr>
        <p:txBody>
          <a:bodyPr>
            <a:noAutofit/>
          </a:bodyPr>
          <a:lstStyle/>
          <a:p>
            <a:pPr marL="0" indent="0">
              <a:buNone/>
            </a:pPr>
            <a:r>
              <a:rPr lang="nl-NL" sz="2000" dirty="0">
                <a:ea typeface="Open Sans" panose="020B0606030504020204" pitchFamily="34" charset="0"/>
                <a:cs typeface="Open Sans" panose="020B0606030504020204" pitchFamily="34" charset="0"/>
              </a:rPr>
              <a:t>Het projectplan wordt opgesteld. De kaders van het projectplan zijn vooraf bepaald. Dit maakt dat uitbrengen van het advies enkel op het bestaand voorstel mogelijk is. </a:t>
            </a:r>
          </a:p>
          <a:p>
            <a:pPr>
              <a:buFont typeface="Wingdings" panose="05000000000000000000" pitchFamily="2" charset="2"/>
              <a:buChar char="v"/>
            </a:pPr>
            <a:r>
              <a:rPr lang="nl-NL" sz="2000" dirty="0">
                <a:ea typeface="Open Sans" panose="020B0606030504020204" pitchFamily="34" charset="0"/>
                <a:cs typeface="Open Sans" panose="020B0606030504020204" pitchFamily="34" charset="0"/>
              </a:rPr>
              <a:t>De overlegwet (minimaal zes weken) </a:t>
            </a:r>
          </a:p>
          <a:p>
            <a:pPr lvl="1">
              <a:buFont typeface="Wingdings" panose="05000000000000000000" pitchFamily="2" charset="2"/>
              <a:buChar char="ü"/>
            </a:pPr>
            <a:r>
              <a:rPr lang="nl-NL" sz="2000" dirty="0">
                <a:ea typeface="Open Sans" panose="020B0606030504020204" pitchFamily="34" charset="0"/>
                <a:cs typeface="Open Sans" panose="020B0606030504020204" pitchFamily="34" charset="0"/>
              </a:rPr>
              <a:t>Recht op informatie, overleg en advies</a:t>
            </a:r>
          </a:p>
          <a:p>
            <a:pPr lvl="1">
              <a:buFont typeface="Wingdings" panose="05000000000000000000" pitchFamily="2" charset="2"/>
              <a:buChar char="ü"/>
            </a:pPr>
            <a:r>
              <a:rPr lang="nl-NL" sz="2000" dirty="0">
                <a:ea typeface="Open Sans" panose="020B0606030504020204" pitchFamily="34" charset="0"/>
                <a:cs typeface="Open Sans" panose="020B0606030504020204" pitchFamily="34" charset="0"/>
              </a:rPr>
              <a:t>Uitbrengen van een schriftelijk advies door de bewonerscommissie</a:t>
            </a:r>
          </a:p>
          <a:p>
            <a:pPr>
              <a:buFont typeface="Wingdings" panose="05000000000000000000" pitchFamily="2" charset="2"/>
              <a:buChar char="v"/>
            </a:pPr>
            <a:r>
              <a:rPr lang="nl-NL" sz="2000" dirty="0">
                <a:ea typeface="Open Sans" panose="020B0606030504020204" pitchFamily="34" charset="0"/>
                <a:cs typeface="Open Sans" panose="020B0606030504020204" pitchFamily="34" charset="0"/>
              </a:rPr>
              <a:t>Bij het ontbreken van een bewonerscommissie wordt de huurdersvereniging/huurderskoepel geïnformeerd </a:t>
            </a:r>
          </a:p>
          <a:p>
            <a:pPr>
              <a:buFont typeface="Wingdings" panose="05000000000000000000" pitchFamily="2" charset="2"/>
              <a:buChar char="v"/>
            </a:pPr>
            <a:r>
              <a:rPr lang="nl-NL" sz="2000" dirty="0">
                <a:ea typeface="Open Sans" panose="020B0606030504020204" pitchFamily="34" charset="0"/>
                <a:cs typeface="Open Sans" panose="020B0606030504020204" pitchFamily="34" charset="0"/>
              </a:rPr>
              <a:t>Ondersteuning van een onafhankelijke partij (zoals stichting !Woon of de Woonbond) is mogelijk. U wordt hierover geïnformeerd in de aankondigingsmail.</a:t>
            </a:r>
          </a:p>
          <a:p>
            <a:endParaRPr lang="nl-NL" sz="1800" dirty="0">
              <a:solidFill>
                <a:schemeClr val="bg2">
                  <a:lumMod val="90000"/>
                </a:schemeClr>
              </a:solidFill>
              <a:cs typeface="Arial" panose="020B0604020202020204" pitchFamily="34" charset="0"/>
            </a:endParaRPr>
          </a:p>
        </p:txBody>
      </p:sp>
      <p:pic>
        <p:nvPicPr>
          <p:cNvPr id="5" name="Afbeelding 4">
            <a:extLst>
              <a:ext uri="{FF2B5EF4-FFF2-40B4-BE49-F238E27FC236}">
                <a16:creationId xmlns:a16="http://schemas.microsoft.com/office/drawing/2014/main" id="{D5CF0B00-2366-47DF-AB11-E2E53AFE490B}"/>
              </a:ext>
            </a:extLst>
          </p:cNvPr>
          <p:cNvPicPr>
            <a:picLocks noChangeAspect="1"/>
          </p:cNvPicPr>
          <p:nvPr/>
        </p:nvPicPr>
        <p:blipFill>
          <a:blip r:embed="rId2"/>
          <a:stretch>
            <a:fillRect/>
          </a:stretch>
        </p:blipFill>
        <p:spPr>
          <a:xfrm>
            <a:off x="677334" y="5973168"/>
            <a:ext cx="1736155" cy="596765"/>
          </a:xfrm>
          <a:prstGeom prst="rect">
            <a:avLst/>
          </a:prstGeom>
        </p:spPr>
      </p:pic>
    </p:spTree>
    <p:extLst>
      <p:ext uri="{BB962C8B-B14F-4D97-AF65-F5344CB8AC3E}">
        <p14:creationId xmlns:p14="http://schemas.microsoft.com/office/powerpoint/2010/main" val="499997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955A5-FF84-405D-8715-FE10029F8268}"/>
              </a:ext>
            </a:extLst>
          </p:cNvPr>
          <p:cNvSpPr>
            <a:spLocks noGrp="1"/>
          </p:cNvSpPr>
          <p:nvPr>
            <p:ph type="title"/>
          </p:nvPr>
        </p:nvSpPr>
        <p:spPr>
          <a:xfrm>
            <a:off x="677334" y="901602"/>
            <a:ext cx="10515600" cy="1325563"/>
          </a:xfrm>
        </p:spPr>
        <p:txBody>
          <a:bodyPr>
            <a:normAutofit/>
          </a:bodyPr>
          <a:lstStyle/>
          <a:p>
            <a:r>
              <a:rPr lang="nl-NL" sz="4200" dirty="0">
                <a:ea typeface="Open Sans" panose="020B0606030504020204" pitchFamily="34" charset="0"/>
                <a:cs typeface="Open Sans" panose="020B0606030504020204" pitchFamily="34" charset="0"/>
              </a:rPr>
              <a:t>Een project specifieke aanpak </a:t>
            </a:r>
            <a:r>
              <a:rPr lang="nl-NL" sz="4200" dirty="0">
                <a:cs typeface="Arial" panose="020B0604020202020204" pitchFamily="34" charset="0"/>
              </a:rPr>
              <a:t>CO2-pact</a:t>
            </a:r>
            <a:r>
              <a:rPr lang="nl-NL" sz="4200" dirty="0">
                <a:ea typeface="Open Sans" panose="020B0606030504020204" pitchFamily="34" charset="0"/>
                <a:cs typeface="Open Sans" panose="020B0606030504020204" pitchFamily="34" charset="0"/>
              </a:rPr>
              <a:t> </a:t>
            </a:r>
          </a:p>
        </p:txBody>
      </p:sp>
      <p:pic>
        <p:nvPicPr>
          <p:cNvPr id="11" name="Afbeelding 10">
            <a:extLst>
              <a:ext uri="{FF2B5EF4-FFF2-40B4-BE49-F238E27FC236}">
                <a16:creationId xmlns:a16="http://schemas.microsoft.com/office/drawing/2014/main" id="{93BADE05-FDF9-4235-99F4-EA7B1E7AA30D}"/>
              </a:ext>
            </a:extLst>
          </p:cNvPr>
          <p:cNvPicPr>
            <a:picLocks noChangeAspect="1"/>
          </p:cNvPicPr>
          <p:nvPr/>
        </p:nvPicPr>
        <p:blipFill>
          <a:blip r:embed="rId2"/>
          <a:stretch>
            <a:fillRect/>
          </a:stretch>
        </p:blipFill>
        <p:spPr>
          <a:xfrm>
            <a:off x="677334" y="5973168"/>
            <a:ext cx="1736155" cy="596765"/>
          </a:xfrm>
          <a:prstGeom prst="rect">
            <a:avLst/>
          </a:prstGeom>
        </p:spPr>
      </p:pic>
      <p:sp>
        <p:nvSpPr>
          <p:cNvPr id="9" name="Tekstvak 8">
            <a:extLst>
              <a:ext uri="{FF2B5EF4-FFF2-40B4-BE49-F238E27FC236}">
                <a16:creationId xmlns:a16="http://schemas.microsoft.com/office/drawing/2014/main" id="{1DCB60B0-38A5-4ED7-BAD2-2AFC5112C1F6}"/>
              </a:ext>
            </a:extLst>
          </p:cNvPr>
          <p:cNvSpPr txBox="1"/>
          <p:nvPr/>
        </p:nvSpPr>
        <p:spPr>
          <a:xfrm>
            <a:off x="677334" y="2270351"/>
            <a:ext cx="8118889" cy="3477875"/>
          </a:xfrm>
          <a:prstGeom prst="rect">
            <a:avLst/>
          </a:prstGeom>
          <a:noFill/>
        </p:spPr>
        <p:txBody>
          <a:bodyPr wrap="square">
            <a:spAutoFit/>
          </a:bodyPr>
          <a:lstStyle/>
          <a:p>
            <a:pPr marL="285750" indent="-285750">
              <a:buFont typeface="Wingdings" panose="05000000000000000000" pitchFamily="2" charset="2"/>
              <a:buChar char="v"/>
            </a:pPr>
            <a:r>
              <a:rPr lang="nl-NL" sz="2200" dirty="0">
                <a:solidFill>
                  <a:schemeClr val="tx1"/>
                </a:solidFill>
                <a:ea typeface="Open Sans" panose="020B0606030504020204" pitchFamily="34" charset="0"/>
                <a:cs typeface="Open Sans" panose="020B0606030504020204" pitchFamily="34" charset="0"/>
              </a:rPr>
              <a:t>Onderhoud met </a:t>
            </a:r>
            <a:r>
              <a:rPr lang="nl-NL" sz="2200" dirty="0" err="1">
                <a:solidFill>
                  <a:schemeClr val="tx1"/>
                </a:solidFill>
                <a:ea typeface="Open Sans" panose="020B0606030504020204" pitchFamily="34" charset="0"/>
                <a:cs typeface="Open Sans" panose="020B0606030504020204" pitchFamily="34" charset="0"/>
              </a:rPr>
              <a:t>geriefsverbeteringen</a:t>
            </a:r>
            <a:endParaRPr lang="nl-NL" sz="2200" dirty="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endParaRPr lang="nl-NL" sz="2200" dirty="0"/>
          </a:p>
          <a:p>
            <a:pPr marL="285750" indent="-285750">
              <a:buFont typeface="Wingdings" panose="05000000000000000000" pitchFamily="2" charset="2"/>
              <a:buChar char="v"/>
            </a:pPr>
            <a:r>
              <a:rPr lang="nl-NL" sz="2200" dirty="0"/>
              <a:t>O</a:t>
            </a:r>
            <a:r>
              <a:rPr lang="nl-NL" sz="2200" dirty="0">
                <a:effectLst/>
              </a:rPr>
              <a:t>phalen van draagvlak: 70% is nodig om het vermoeden van de redelijkheid van het voorstel te kunnen aantonen.</a:t>
            </a:r>
          </a:p>
          <a:p>
            <a:pPr marL="285750" indent="-285750">
              <a:buFont typeface="Wingdings" panose="05000000000000000000" pitchFamily="2" charset="2"/>
              <a:buChar char="v"/>
            </a:pPr>
            <a:endParaRPr lang="nl-NL" sz="2200" dirty="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nl-NL" sz="2200" dirty="0">
                <a:ea typeface="Open Sans" panose="020B0606030504020204" pitchFamily="34" charset="0"/>
                <a:cs typeface="Open Sans" panose="020B0606030504020204" pitchFamily="34" charset="0"/>
              </a:rPr>
              <a:t>Projecten tot eind 2022: Geen huurverhoging, wel meer comfort/lagere energierekening</a:t>
            </a:r>
          </a:p>
          <a:p>
            <a:pPr marL="285750" indent="-285750">
              <a:buFont typeface="Wingdings" panose="05000000000000000000" pitchFamily="2" charset="2"/>
              <a:buChar char="v"/>
            </a:pPr>
            <a:endParaRPr lang="nl-NL" sz="2200" dirty="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v"/>
            </a:pPr>
            <a:r>
              <a:rPr lang="nl-NL" sz="2200" dirty="0">
                <a:ea typeface="Open Sans" panose="020B0606030504020204" pitchFamily="34" charset="0"/>
                <a:cs typeface="Open Sans" panose="020B0606030504020204" pitchFamily="34" charset="0"/>
              </a:rPr>
              <a:t>Maximaal 5 aaneengesloten </a:t>
            </a:r>
            <a:r>
              <a:rPr lang="nl-NL" sz="2200" dirty="0" err="1">
                <a:ea typeface="Open Sans" panose="020B0606030504020204" pitchFamily="34" charset="0"/>
                <a:cs typeface="Open Sans" panose="020B0606030504020204" pitchFamily="34" charset="0"/>
              </a:rPr>
              <a:t>werdagen</a:t>
            </a:r>
            <a:r>
              <a:rPr lang="nl-NL" sz="2200" dirty="0">
                <a:ea typeface="Open Sans" panose="020B0606030504020204" pitchFamily="34" charset="0"/>
                <a:cs typeface="Open Sans" panose="020B0606030504020204" pitchFamily="34" charset="0"/>
              </a:rPr>
              <a:t> werkzaamheden in de woning verrichten in het kader van duurzaamheid</a:t>
            </a:r>
          </a:p>
        </p:txBody>
      </p:sp>
    </p:spTree>
    <p:extLst>
      <p:ext uri="{BB962C8B-B14F-4D97-AF65-F5344CB8AC3E}">
        <p14:creationId xmlns:p14="http://schemas.microsoft.com/office/powerpoint/2010/main" val="89163926"/>
      </p:ext>
    </p:extLst>
  </p:cSld>
  <p:clrMapOvr>
    <a:masterClrMapping/>
  </p:clrMapOvr>
</p:sld>
</file>

<file path=ppt/theme/theme1.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0</TotalTime>
  <Words>862</Words>
  <Application>Microsoft Office PowerPoint</Application>
  <PresentationFormat>Breedbeeld</PresentationFormat>
  <Paragraphs>103</Paragraphs>
  <Slides>17</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17</vt:i4>
      </vt:variant>
    </vt:vector>
  </HeadingPairs>
  <TitlesOfParts>
    <vt:vector size="23" baseType="lpstr">
      <vt:lpstr>Arial</vt:lpstr>
      <vt:lpstr>Calibri</vt:lpstr>
      <vt:lpstr>Trebuchet MS</vt:lpstr>
      <vt:lpstr>Wingdings</vt:lpstr>
      <vt:lpstr>Wingdings 3</vt:lpstr>
      <vt:lpstr>Facet</vt:lpstr>
      <vt:lpstr>Team Duurzaamheid &amp; Veiligheid</vt:lpstr>
      <vt:lpstr>Opzet van het CO2-pact</vt:lpstr>
      <vt:lpstr>De uitdaging</vt:lpstr>
      <vt:lpstr>De typen CO2-pact werkzaamheden</vt:lpstr>
      <vt:lpstr>Wat valt onder planmatig onderhoud?</vt:lpstr>
      <vt:lpstr>Verschil tussen advies groot renovatietraject – en ons CO2-pact traject </vt:lpstr>
      <vt:lpstr>Het geven van een gekwalificeerd advies door de bewonerscommissie/huurderskoepel</vt:lpstr>
      <vt:lpstr>Wij werken volgens regelgeving</vt:lpstr>
      <vt:lpstr>Een project specifieke aanpak CO2-pact </vt:lpstr>
      <vt:lpstr>Wie zijn wij als team duurzaamheid? </vt:lpstr>
      <vt:lpstr>Wat is onze rol?</vt:lpstr>
      <vt:lpstr>Het informeren van onze huurders </vt:lpstr>
      <vt:lpstr>Na het behalen van de 70% </vt:lpstr>
      <vt:lpstr>Starten van de werkzaamheden </vt:lpstr>
      <vt:lpstr>Behaalde resultaten sinds april 2019</vt:lpstr>
      <vt:lpstr>Onze co-makers </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Duurzaamheid &amp; Veiligheid</dc:title>
  <dc:creator>Chamlal, Ouarda</dc:creator>
  <cp:lastModifiedBy>Michel, Hanneke</cp:lastModifiedBy>
  <cp:revision>50</cp:revision>
  <dcterms:created xsi:type="dcterms:W3CDTF">2022-01-28T07:55:21Z</dcterms:created>
  <dcterms:modified xsi:type="dcterms:W3CDTF">2022-06-30T10:15:03Z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497a5f7-27ff-4b7e-aba8-c8f0e6a45102_Enabled">
    <vt:lpwstr>True</vt:lpwstr>
  </property>
  <property fmtid="{D5CDD505-2E9C-101B-9397-08002B2CF9AE}" pid="3" name="MSIP_Label_8497a5f7-27ff-4b7e-aba8-c8f0e6a45102_SiteId">
    <vt:lpwstr>cb851ce1-a431-4bc1-9f25-cfa21aa31ff9</vt:lpwstr>
  </property>
  <property fmtid="{D5CDD505-2E9C-101B-9397-08002B2CF9AE}" pid="4" name="MSIP_Label_8497a5f7-27ff-4b7e-aba8-c8f0e6a45102_Owner">
    <vt:lpwstr>o.chamlal@ymere.nl</vt:lpwstr>
  </property>
  <property fmtid="{D5CDD505-2E9C-101B-9397-08002B2CF9AE}" pid="5" name="MSIP_Label_8497a5f7-27ff-4b7e-aba8-c8f0e6a45102_SetDate">
    <vt:lpwstr>2022-04-21T11:50:54.1165097Z</vt:lpwstr>
  </property>
  <property fmtid="{D5CDD505-2E9C-101B-9397-08002B2CF9AE}" pid="6" name="MSIP_Label_8497a5f7-27ff-4b7e-aba8-c8f0e6a45102_Name">
    <vt:lpwstr>Openbaar</vt:lpwstr>
  </property>
  <property fmtid="{D5CDD505-2E9C-101B-9397-08002B2CF9AE}" pid="7" name="MSIP_Label_8497a5f7-27ff-4b7e-aba8-c8f0e6a45102_Application">
    <vt:lpwstr>Microsoft Azure Information Protection</vt:lpwstr>
  </property>
  <property fmtid="{D5CDD505-2E9C-101B-9397-08002B2CF9AE}" pid="8" name="MSIP_Label_8497a5f7-27ff-4b7e-aba8-c8f0e6a45102_ActionId">
    <vt:lpwstr>684a3ad9-568a-46eb-8cc6-fb6a1967e3eb</vt:lpwstr>
  </property>
  <property fmtid="{D5CDD505-2E9C-101B-9397-08002B2CF9AE}" pid="9" name="MSIP_Label_8497a5f7-27ff-4b7e-aba8-c8f0e6a45102_Extended_MSFT_Method">
    <vt:lpwstr>Manual</vt:lpwstr>
  </property>
  <property fmtid="{D5CDD505-2E9C-101B-9397-08002B2CF9AE}" pid="10" name="Sensitivity">
    <vt:lpwstr>Openbaar</vt:lpwstr>
  </property>
</Properties>
</file>