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56" r:id="rId2"/>
    <p:sldId id="257" r:id="rId3"/>
    <p:sldId id="258" r:id="rId4"/>
    <p:sldId id="259" r:id="rId5"/>
    <p:sldId id="261" r:id="rId6"/>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8681"/>
    <a:srgbClr val="DEDC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273A16C-9A3D-4C90-A331-BCFE4A5CBE52}" v="1" dt="2023-06-21T07:44:31.81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77137" autoAdjust="0"/>
  </p:normalViewPr>
  <p:slideViewPr>
    <p:cSldViewPr snapToGrid="0">
      <p:cViewPr varScale="1">
        <p:scale>
          <a:sx n="32" d="100"/>
          <a:sy n="32" d="100"/>
        </p:scale>
        <p:origin x="1156"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notesMaster" Target="notesMasters/notesMaster1.xml"/><Relationship Id="rId12"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Nils Hart" userId="a3a97025-b1f6-4c83-b5dc-51ecf94cdc8f" providerId="ADAL" clId="{1273A16C-9A3D-4C90-A331-BCFE4A5CBE52}"/>
    <pc:docChg chg="custSel modSld">
      <pc:chgData name="Nils Hart" userId="a3a97025-b1f6-4c83-b5dc-51ecf94cdc8f" providerId="ADAL" clId="{1273A16C-9A3D-4C90-A331-BCFE4A5CBE52}" dt="2023-06-21T10:13:36.117" v="3076" actId="20577"/>
      <pc:docMkLst>
        <pc:docMk/>
      </pc:docMkLst>
      <pc:sldChg chg="modSp mod modNotesTx">
        <pc:chgData name="Nils Hart" userId="a3a97025-b1f6-4c83-b5dc-51ecf94cdc8f" providerId="ADAL" clId="{1273A16C-9A3D-4C90-A331-BCFE4A5CBE52}" dt="2023-06-21T09:29:58.874" v="3027" actId="20577"/>
        <pc:sldMkLst>
          <pc:docMk/>
          <pc:sldMk cId="3720779607" sldId="257"/>
        </pc:sldMkLst>
        <pc:spChg chg="mod">
          <ac:chgData name="Nils Hart" userId="a3a97025-b1f6-4c83-b5dc-51ecf94cdc8f" providerId="ADAL" clId="{1273A16C-9A3D-4C90-A331-BCFE4A5CBE52}" dt="2023-06-21T09:29:58.874" v="3027" actId="20577"/>
          <ac:spMkLst>
            <pc:docMk/>
            <pc:sldMk cId="3720779607" sldId="257"/>
            <ac:spMk id="3" creationId="{6C59BE4D-414D-4331-A04F-0E983B37411C}"/>
          </ac:spMkLst>
        </pc:spChg>
      </pc:sldChg>
      <pc:sldChg chg="modSp modNotesTx">
        <pc:chgData name="Nils Hart" userId="a3a97025-b1f6-4c83-b5dc-51ecf94cdc8f" providerId="ADAL" clId="{1273A16C-9A3D-4C90-A331-BCFE4A5CBE52}" dt="2023-06-21T07:45:42.805" v="2280" actId="20577"/>
        <pc:sldMkLst>
          <pc:docMk/>
          <pc:sldMk cId="3225617790" sldId="258"/>
        </pc:sldMkLst>
        <pc:spChg chg="mod">
          <ac:chgData name="Nils Hart" userId="a3a97025-b1f6-4c83-b5dc-51ecf94cdc8f" providerId="ADAL" clId="{1273A16C-9A3D-4C90-A331-BCFE4A5CBE52}" dt="2023-06-21T07:44:31.803" v="2148" actId="20578"/>
          <ac:spMkLst>
            <pc:docMk/>
            <pc:sldMk cId="3225617790" sldId="258"/>
            <ac:spMk id="3" creationId="{6C59BE4D-414D-4331-A04F-0E983B37411C}"/>
          </ac:spMkLst>
        </pc:spChg>
      </pc:sldChg>
      <pc:sldChg chg="modSp mod modNotesTx">
        <pc:chgData name="Nils Hart" userId="a3a97025-b1f6-4c83-b5dc-51ecf94cdc8f" providerId="ADAL" clId="{1273A16C-9A3D-4C90-A331-BCFE4A5CBE52}" dt="2023-06-21T07:51:59.390" v="2822" actId="20577"/>
        <pc:sldMkLst>
          <pc:docMk/>
          <pc:sldMk cId="4137283615" sldId="259"/>
        </pc:sldMkLst>
        <pc:spChg chg="mod">
          <ac:chgData name="Nils Hart" userId="a3a97025-b1f6-4c83-b5dc-51ecf94cdc8f" providerId="ADAL" clId="{1273A16C-9A3D-4C90-A331-BCFE4A5CBE52}" dt="2023-06-21T07:50:40.980" v="2629" actId="20577"/>
          <ac:spMkLst>
            <pc:docMk/>
            <pc:sldMk cId="4137283615" sldId="259"/>
            <ac:spMk id="3" creationId="{6C59BE4D-414D-4331-A04F-0E983B37411C}"/>
          </ac:spMkLst>
        </pc:spChg>
      </pc:sldChg>
      <pc:sldChg chg="modSp mod">
        <pc:chgData name="Nils Hart" userId="a3a97025-b1f6-4c83-b5dc-51ecf94cdc8f" providerId="ADAL" clId="{1273A16C-9A3D-4C90-A331-BCFE4A5CBE52}" dt="2023-06-21T10:13:36.117" v="3076" actId="20577"/>
        <pc:sldMkLst>
          <pc:docMk/>
          <pc:sldMk cId="166938950" sldId="261"/>
        </pc:sldMkLst>
        <pc:spChg chg="mod">
          <ac:chgData name="Nils Hart" userId="a3a97025-b1f6-4c83-b5dc-51ecf94cdc8f" providerId="ADAL" clId="{1273A16C-9A3D-4C90-A331-BCFE4A5CBE52}" dt="2023-06-21T10:13:36.117" v="3076" actId="20577"/>
          <ac:spMkLst>
            <pc:docMk/>
            <pc:sldMk cId="166938950" sldId="261"/>
            <ac:spMk id="4" creationId="{38BF2447-86C7-4625-B85A-EC960641D38C}"/>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dirty="0"/>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95DE961-B3D7-4419-9796-EFED8B94B78F}" type="datetimeFigureOut">
              <a:rPr lang="nl-NL" smtClean="0"/>
              <a:t>21-6-2023</a:t>
            </a:fld>
            <a:endParaRPr lang="nl-NL" dirty="0"/>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dirty="0"/>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dirty="0"/>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278CE13-2D26-41E7-BD0D-046E78DE8335}" type="slidenum">
              <a:rPr lang="nl-NL" smtClean="0"/>
              <a:t>‹nr.›</a:t>
            </a:fld>
            <a:endParaRPr lang="nl-NL" dirty="0"/>
          </a:p>
        </p:txBody>
      </p:sp>
    </p:spTree>
    <p:extLst>
      <p:ext uri="{BB962C8B-B14F-4D97-AF65-F5344CB8AC3E}">
        <p14:creationId xmlns:p14="http://schemas.microsoft.com/office/powerpoint/2010/main" val="25771352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Doelstellingen</a:t>
            </a:r>
          </a:p>
          <a:p>
            <a:r>
              <a:rPr lang="nl-NL" dirty="0"/>
              <a:t>Ymere wilt in 2025 80 procent </a:t>
            </a:r>
            <a:r>
              <a:rPr lang="nl-NL" dirty="0" err="1"/>
              <a:t>vd</a:t>
            </a:r>
            <a:r>
              <a:rPr lang="nl-NL" dirty="0"/>
              <a:t> woningen naar een goede energie index (</a:t>
            </a:r>
            <a:r>
              <a:rPr lang="nl-NL" dirty="0" err="1"/>
              <a:t>dwz</a:t>
            </a:r>
            <a:r>
              <a:rPr lang="nl-NL" dirty="0"/>
              <a:t> D label of lager)</a:t>
            </a:r>
          </a:p>
          <a:p>
            <a:r>
              <a:rPr lang="nl-NL" dirty="0"/>
              <a:t>No </a:t>
            </a:r>
            <a:r>
              <a:rPr lang="nl-NL" dirty="0" err="1"/>
              <a:t>regret</a:t>
            </a:r>
            <a:r>
              <a:rPr lang="nl-NL" dirty="0"/>
              <a:t> is dat de minimale </a:t>
            </a:r>
            <a:r>
              <a:rPr lang="nl-NL" dirty="0" err="1"/>
              <a:t>digen</a:t>
            </a:r>
            <a:r>
              <a:rPr lang="nl-NL" dirty="0"/>
              <a:t> gedaan worden, die het goedkoopst zijn, maar wel de meeste </a:t>
            </a:r>
            <a:r>
              <a:rPr lang="nl-NL" dirty="0" err="1"/>
              <a:t>inpact</a:t>
            </a:r>
            <a:r>
              <a:rPr lang="nl-NL" dirty="0"/>
              <a:t> hebben. Dus gevels, daken en ventilatie. Het gaat om iets wat snel kan gebeuren, een </a:t>
            </a:r>
            <a:r>
              <a:rPr lang="nl-NL" dirty="0" err="1"/>
              <a:t>quick</a:t>
            </a:r>
            <a:r>
              <a:rPr lang="nl-NL" dirty="0"/>
              <a:t> fix </a:t>
            </a:r>
          </a:p>
          <a:p>
            <a:endParaRPr lang="nl-NL" dirty="0"/>
          </a:p>
          <a:p>
            <a:r>
              <a:rPr lang="nl-NL" dirty="0"/>
              <a:t>EFG weg moet voor 2029, anders moet Ymere huurverlaging geven. Vanuit Den Haag komen er dan straffen</a:t>
            </a:r>
          </a:p>
          <a:p>
            <a:endParaRPr lang="nl-NL" dirty="0"/>
          </a:p>
          <a:p>
            <a:r>
              <a:rPr lang="nl-NL" dirty="0"/>
              <a:t>Wat echt nieuw is dat er een basis sociaal plan voor minimale duurzaamheidsverbeteringen is gekomen:</a:t>
            </a:r>
          </a:p>
          <a:p>
            <a:r>
              <a:rPr lang="nl-NL" dirty="0"/>
              <a:t>Eerst was de situatie dat huurders iets voorgeschoteld kregen en moesten tekenen bij het kruisje</a:t>
            </a:r>
          </a:p>
          <a:p>
            <a:endParaRPr lang="nl-NL" dirty="0"/>
          </a:p>
          <a:p>
            <a:r>
              <a:rPr lang="nl-NL" dirty="0"/>
              <a:t>Nu wil Ymere eerder alle huurders betrekken -&gt; bijeenkomst om te informeren over de plannen, ver vooraf al betrekken van de bewoners en de bewonerscommissie en de impact en warme opname (persoonlijke benadering) + 70 % toestemming</a:t>
            </a:r>
          </a:p>
          <a:p>
            <a:endParaRPr lang="nl-NL" dirty="0"/>
          </a:p>
          <a:p>
            <a:r>
              <a:rPr lang="nl-NL" dirty="0"/>
              <a:t>Ondersteuning voor de op te richten BC</a:t>
            </a:r>
          </a:p>
          <a:p>
            <a:endParaRPr lang="nl-NL" dirty="0"/>
          </a:p>
          <a:p>
            <a:r>
              <a:rPr lang="nl-NL" dirty="0"/>
              <a:t>Maak dit bekend, wellicht is jouw complex aan de beurt binnenkort, of ken je mensen die dit voorgeschoteld krijgen. JE hebt als huurder en vooral als BC gewoon rechten</a:t>
            </a:r>
          </a:p>
          <a:p>
            <a:endParaRPr lang="nl-NL" dirty="0"/>
          </a:p>
          <a:p>
            <a:r>
              <a:rPr lang="nl-NL" dirty="0"/>
              <a:t>Wat hierbij goed in het achterhoofd te houden is, is dat bij de no </a:t>
            </a:r>
            <a:r>
              <a:rPr lang="nl-NL" dirty="0" err="1"/>
              <a:t>regret</a:t>
            </a:r>
            <a:r>
              <a:rPr lang="nl-NL" dirty="0"/>
              <a:t> maatregelen er heel erg weinig onderhandelingsruimte is over wat wel of niet kan qua </a:t>
            </a:r>
          </a:p>
          <a:p>
            <a:r>
              <a:rPr lang="nl-NL" dirty="0"/>
              <a:t>Als je de kozijnen wilt vervangen, maar dat staat op de planning voor 5 jaar, staat dat over 2 jaar op de planning is er nog een kans om dat nar voren te halen, maar wel erg klein. Wel kan je Ymere er op wijzen wat er in het complex speelt</a:t>
            </a:r>
          </a:p>
        </p:txBody>
      </p:sp>
      <p:sp>
        <p:nvSpPr>
          <p:cNvPr id="4" name="Tijdelijke aanduiding voor dianummer 3"/>
          <p:cNvSpPr>
            <a:spLocks noGrp="1"/>
          </p:cNvSpPr>
          <p:nvPr>
            <p:ph type="sldNum" sz="quarter" idx="5"/>
          </p:nvPr>
        </p:nvSpPr>
        <p:spPr/>
        <p:txBody>
          <a:bodyPr/>
          <a:lstStyle/>
          <a:p>
            <a:fld id="{3278CE13-2D26-41E7-BD0D-046E78DE8335}" type="slidenum">
              <a:rPr lang="nl-NL" smtClean="0"/>
              <a:t>2</a:t>
            </a:fld>
            <a:endParaRPr lang="nl-NL" dirty="0"/>
          </a:p>
        </p:txBody>
      </p:sp>
    </p:spTree>
    <p:extLst>
      <p:ext uri="{BB962C8B-B14F-4D97-AF65-F5344CB8AC3E}">
        <p14:creationId xmlns:p14="http://schemas.microsoft.com/office/powerpoint/2010/main" val="12316417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Bij Ymere gaat dat via </a:t>
            </a:r>
            <a:r>
              <a:rPr lang="nl-NL" dirty="0" err="1"/>
              <a:t>Iederzon</a:t>
            </a:r>
            <a:r>
              <a:rPr lang="nl-NL" dirty="0"/>
              <a:t>, dat is een bv die is opgericht zodat Ymere korting kan krijgen op de aanschaf van zonnepanelen.. </a:t>
            </a:r>
          </a:p>
          <a:p>
            <a:endParaRPr lang="nl-NL" dirty="0"/>
          </a:p>
          <a:p>
            <a:r>
              <a:rPr lang="nl-NL" dirty="0"/>
              <a:t>Ymere en </a:t>
            </a:r>
            <a:r>
              <a:rPr lang="nl-NL" dirty="0" err="1"/>
              <a:t>Iederzon</a:t>
            </a:r>
            <a:r>
              <a:rPr lang="nl-NL" dirty="0"/>
              <a:t> gaan </a:t>
            </a:r>
            <a:r>
              <a:rPr lang="nl-NL" dirty="0" err="1"/>
              <a:t>bloksgewijs</a:t>
            </a:r>
            <a:r>
              <a:rPr lang="nl-NL" dirty="0"/>
              <a:t> af of het mogelijk is om zonnepanelen te plaatsen. Staat, geschiktheid en ligging belangrijk. Als het dak in </a:t>
            </a:r>
            <a:r>
              <a:rPr lang="nl-NL" dirty="0" err="1"/>
              <a:t>bepertke</a:t>
            </a:r>
            <a:r>
              <a:rPr lang="nl-NL" dirty="0"/>
              <a:t> periode </a:t>
            </a:r>
            <a:r>
              <a:rPr lang="nl-NL" dirty="0" err="1"/>
              <a:t>vevrangen</a:t>
            </a:r>
            <a:r>
              <a:rPr lang="nl-NL" dirty="0"/>
              <a:t> moet </a:t>
            </a:r>
            <a:r>
              <a:rPr lang="nl-NL" dirty="0" err="1"/>
              <a:t>wordne</a:t>
            </a:r>
            <a:r>
              <a:rPr lang="nl-NL" dirty="0"/>
              <a:t> </a:t>
            </a:r>
            <a:r>
              <a:rPr lang="nl-NL" dirty="0" err="1"/>
              <a:t>dna</a:t>
            </a:r>
            <a:r>
              <a:rPr lang="nl-NL" dirty="0"/>
              <a:t> wachten ze met aanbod. </a:t>
            </a:r>
          </a:p>
          <a:p>
            <a:endParaRPr lang="nl-NL" dirty="0"/>
          </a:p>
          <a:p>
            <a:r>
              <a:rPr lang="nl-NL" dirty="0"/>
              <a:t>Is het dak geschikt krijgt elk huishouden een individueel aanbod van </a:t>
            </a:r>
            <a:r>
              <a:rPr lang="nl-NL" dirty="0" err="1"/>
              <a:t>Iederzon</a:t>
            </a:r>
            <a:r>
              <a:rPr lang="nl-NL" dirty="0"/>
              <a:t>.</a:t>
            </a:r>
          </a:p>
          <a:p>
            <a:endParaRPr lang="nl-NL" dirty="0"/>
          </a:p>
          <a:p>
            <a:r>
              <a:rPr lang="nl-NL" dirty="0"/>
              <a:t>Voordelen: </a:t>
            </a:r>
          </a:p>
          <a:p>
            <a:r>
              <a:rPr lang="nl-NL" dirty="0"/>
              <a:t>JE hebt geen onderhoudskosten als huurder</a:t>
            </a:r>
          </a:p>
          <a:p>
            <a:r>
              <a:rPr lang="nl-NL" dirty="0"/>
              <a:t>Mocht er iets met he </a:t>
            </a:r>
            <a:r>
              <a:rPr lang="nl-NL" dirty="0" err="1"/>
              <a:t>tdak</a:t>
            </a:r>
            <a:r>
              <a:rPr lang="nl-NL" dirty="0"/>
              <a:t> moeten gebeuren is </a:t>
            </a:r>
            <a:r>
              <a:rPr lang="nl-NL" dirty="0" err="1"/>
              <a:t>dta</a:t>
            </a:r>
            <a:r>
              <a:rPr lang="nl-NL" dirty="0"/>
              <a:t> de </a:t>
            </a:r>
            <a:r>
              <a:rPr lang="nl-NL" dirty="0" err="1"/>
              <a:t>verantwoordleijkehid</a:t>
            </a:r>
            <a:r>
              <a:rPr lang="nl-NL" dirty="0"/>
              <a:t> van </a:t>
            </a:r>
            <a:r>
              <a:rPr lang="nl-NL" dirty="0" err="1"/>
              <a:t>Iederzon</a:t>
            </a:r>
            <a:endParaRPr lang="nl-NL" dirty="0"/>
          </a:p>
          <a:p>
            <a:r>
              <a:rPr lang="nl-NL" dirty="0" err="1"/>
              <a:t>Congtractueel</a:t>
            </a:r>
            <a:r>
              <a:rPr lang="nl-NL" dirty="0"/>
              <a:t> de garantie dat je altijd minimale opbrengst krijgt, </a:t>
            </a:r>
            <a:r>
              <a:rPr lang="nl-NL" dirty="0" err="1"/>
              <a:t>ookal</a:t>
            </a:r>
            <a:r>
              <a:rPr lang="nl-NL" dirty="0"/>
              <a:t> is je zonnepaneel kapot</a:t>
            </a:r>
          </a:p>
          <a:p>
            <a:endParaRPr lang="nl-NL" dirty="0"/>
          </a:p>
          <a:p>
            <a:r>
              <a:rPr lang="nl-NL" dirty="0"/>
              <a:t>Altijd voordelig voor de huurder</a:t>
            </a:r>
          </a:p>
        </p:txBody>
      </p:sp>
      <p:sp>
        <p:nvSpPr>
          <p:cNvPr id="4" name="Tijdelijke aanduiding voor dianummer 3"/>
          <p:cNvSpPr>
            <a:spLocks noGrp="1"/>
          </p:cNvSpPr>
          <p:nvPr>
            <p:ph type="sldNum" sz="quarter" idx="5"/>
          </p:nvPr>
        </p:nvSpPr>
        <p:spPr/>
        <p:txBody>
          <a:bodyPr/>
          <a:lstStyle/>
          <a:p>
            <a:fld id="{3278CE13-2D26-41E7-BD0D-046E78DE8335}" type="slidenum">
              <a:rPr lang="nl-NL" smtClean="0"/>
              <a:t>3</a:t>
            </a:fld>
            <a:endParaRPr lang="nl-NL" dirty="0"/>
          </a:p>
        </p:txBody>
      </p:sp>
    </p:spTree>
    <p:extLst>
      <p:ext uri="{BB962C8B-B14F-4D97-AF65-F5344CB8AC3E}">
        <p14:creationId xmlns:p14="http://schemas.microsoft.com/office/powerpoint/2010/main" val="11340257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indent="0">
              <a:buNone/>
            </a:pPr>
            <a:endParaRPr lang="nl-NL" sz="1200" dirty="0"/>
          </a:p>
          <a:p>
            <a:pPr marL="0" indent="0">
              <a:buNone/>
            </a:pPr>
            <a:r>
              <a:rPr lang="nl-NL" sz="1200" dirty="0"/>
              <a:t>Lange termijn afspraken blokverwarming ? </a:t>
            </a:r>
          </a:p>
          <a:p>
            <a:pPr marL="0" indent="0">
              <a:buNone/>
            </a:pPr>
            <a:r>
              <a:rPr lang="nl-NL" sz="1200" dirty="0"/>
              <a:t>Vooruitlopend op de TTB voorschotten + 2x 190 voorgeschoten voordat het TTB was uitgekeerd / bestond</a:t>
            </a:r>
          </a:p>
          <a:p>
            <a:pPr marL="0" indent="0">
              <a:buNone/>
            </a:pPr>
            <a:r>
              <a:rPr lang="nl-NL" sz="1200" dirty="0"/>
              <a:t>Ymere is bereid om de stooktemperatuur van collectieve </a:t>
            </a:r>
            <a:r>
              <a:rPr lang="nl-NL" sz="1200" dirty="0" err="1"/>
              <a:t>CV’s</a:t>
            </a:r>
            <a:r>
              <a:rPr lang="nl-NL" sz="1200" dirty="0"/>
              <a:t> te verlagen. </a:t>
            </a:r>
          </a:p>
          <a:p>
            <a:pPr marL="0" indent="0">
              <a:buNone/>
            </a:pPr>
            <a:endParaRPr lang="nl-NL" sz="1200" dirty="0"/>
          </a:p>
          <a:p>
            <a:pPr marL="0" indent="0">
              <a:buNone/>
            </a:pPr>
            <a:r>
              <a:rPr lang="nl-NL" sz="1200" dirty="0"/>
              <a:t>Niet meer dan nu -&gt; is een principe dat huurders niet meer kwijt mogen zijn als </a:t>
            </a:r>
            <a:r>
              <a:rPr lang="nl-NL" sz="1200" dirty="0" err="1"/>
              <a:t>dt</a:t>
            </a:r>
            <a:r>
              <a:rPr lang="nl-NL" sz="1200" dirty="0"/>
              <a:t> ze nu kwijt zijn met hetzelfde verbruik</a:t>
            </a:r>
          </a:p>
          <a:p>
            <a:pPr marL="0" indent="0">
              <a:buNone/>
            </a:pPr>
            <a:endParaRPr lang="nl-NL" sz="1200" dirty="0"/>
          </a:p>
          <a:p>
            <a:pPr marL="0" indent="0">
              <a:buNone/>
            </a:pPr>
            <a:r>
              <a:rPr lang="nl-NL" sz="1200" dirty="0"/>
              <a:t>Ymere probeert huurders ook te helpen met wat ze zelf kunnen doen</a:t>
            </a:r>
          </a:p>
          <a:p>
            <a:pPr marL="0" indent="0">
              <a:buNone/>
            </a:pPr>
            <a:r>
              <a:rPr lang="nl-NL" sz="1200" dirty="0"/>
              <a:t>Bijvoorbeeld in samenwerking met andere organisaties zoals: energiecoaches van WOON en de </a:t>
            </a:r>
            <a:r>
              <a:rPr lang="nl-NL" sz="1200" dirty="0" err="1"/>
              <a:t>fixbrigade</a:t>
            </a:r>
            <a:r>
              <a:rPr lang="nl-NL" sz="1200" dirty="0"/>
              <a:t> van de gemeente</a:t>
            </a:r>
          </a:p>
          <a:p>
            <a:pPr marL="0" indent="0">
              <a:buNone/>
            </a:pPr>
            <a:r>
              <a:rPr lang="nl-NL" sz="1200" dirty="0"/>
              <a:t>Ymere levert een deel van de energiecoaches – stimuleren eigen medewerkers dit gaan doen</a:t>
            </a:r>
          </a:p>
          <a:p>
            <a:endParaRPr lang="nl-NL" dirty="0"/>
          </a:p>
        </p:txBody>
      </p:sp>
      <p:sp>
        <p:nvSpPr>
          <p:cNvPr id="4" name="Tijdelijke aanduiding voor dianummer 3"/>
          <p:cNvSpPr>
            <a:spLocks noGrp="1"/>
          </p:cNvSpPr>
          <p:nvPr>
            <p:ph type="sldNum" sz="quarter" idx="5"/>
          </p:nvPr>
        </p:nvSpPr>
        <p:spPr/>
        <p:txBody>
          <a:bodyPr/>
          <a:lstStyle/>
          <a:p>
            <a:fld id="{3278CE13-2D26-41E7-BD0D-046E78DE8335}" type="slidenum">
              <a:rPr lang="nl-NL" smtClean="0"/>
              <a:t>4</a:t>
            </a:fld>
            <a:endParaRPr lang="nl-NL" dirty="0"/>
          </a:p>
        </p:txBody>
      </p:sp>
    </p:spTree>
    <p:extLst>
      <p:ext uri="{BB962C8B-B14F-4D97-AF65-F5344CB8AC3E}">
        <p14:creationId xmlns:p14="http://schemas.microsoft.com/office/powerpoint/2010/main" val="128578198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3D28215-0E80-43EC-9B0A-392624CC7BD1}"/>
              </a:ext>
            </a:extLst>
          </p:cNvPr>
          <p:cNvSpPr>
            <a:spLocks noGrp="1"/>
          </p:cNvSpPr>
          <p:nvPr>
            <p:ph type="ctrTitle"/>
          </p:nvPr>
        </p:nvSpPr>
        <p:spPr>
          <a:xfrm>
            <a:off x="0" y="2428775"/>
            <a:ext cx="12192000" cy="1427608"/>
          </a:xfrm>
          <a:solidFill>
            <a:srgbClr val="DEDC00"/>
          </a:solidFill>
        </p:spPr>
        <p:txBody>
          <a:bodyPr anchor="ctr"/>
          <a:lstStyle>
            <a:lvl1pPr algn="ctr">
              <a:defRPr sz="6000" b="1">
                <a:solidFill>
                  <a:srgbClr val="008681"/>
                </a:solidFill>
              </a:defRPr>
            </a:lvl1pPr>
          </a:lstStyle>
          <a:p>
            <a:r>
              <a:rPr lang="nl-NL"/>
              <a:t>Klik om stijl te bewerken</a:t>
            </a:r>
            <a:endParaRPr lang="nl-NL" dirty="0"/>
          </a:p>
        </p:txBody>
      </p:sp>
      <p:sp>
        <p:nvSpPr>
          <p:cNvPr id="3" name="Ondertitel 2">
            <a:extLst>
              <a:ext uri="{FF2B5EF4-FFF2-40B4-BE49-F238E27FC236}">
                <a16:creationId xmlns:a16="http://schemas.microsoft.com/office/drawing/2014/main" id="{4A41B375-F870-4D8F-826C-D5E6B575A52B}"/>
              </a:ext>
            </a:extLst>
          </p:cNvPr>
          <p:cNvSpPr>
            <a:spLocks noGrp="1"/>
          </p:cNvSpPr>
          <p:nvPr>
            <p:ph type="subTitle" idx="1"/>
          </p:nvPr>
        </p:nvSpPr>
        <p:spPr>
          <a:xfrm>
            <a:off x="1524000" y="4366902"/>
            <a:ext cx="9144000" cy="1655762"/>
          </a:xfrm>
        </p:spPr>
        <p:txBody>
          <a:bodyPr>
            <a:normAutofit/>
          </a:bodyPr>
          <a:lstStyle>
            <a:lvl1pPr marL="0" indent="0" algn="ctr">
              <a:buNone/>
              <a:defRPr sz="2800">
                <a:solidFill>
                  <a:srgbClr val="00868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endParaRPr lang="nl-NL" dirty="0"/>
          </a:p>
        </p:txBody>
      </p:sp>
      <p:sp>
        <p:nvSpPr>
          <p:cNvPr id="5" name="Tijdelijke aanduiding voor voettekst 4">
            <a:extLst>
              <a:ext uri="{FF2B5EF4-FFF2-40B4-BE49-F238E27FC236}">
                <a16:creationId xmlns:a16="http://schemas.microsoft.com/office/drawing/2014/main" id="{3924C37E-8093-4B8C-B62F-3CBF13028C9B}"/>
              </a:ext>
            </a:extLst>
          </p:cNvPr>
          <p:cNvSpPr>
            <a:spLocks noGrp="1"/>
          </p:cNvSpPr>
          <p:nvPr>
            <p:ph type="ftr" sz="quarter" idx="11"/>
          </p:nvPr>
        </p:nvSpPr>
        <p:spPr/>
        <p:txBody>
          <a:bodyPr/>
          <a:lstStyle/>
          <a:p>
            <a:endParaRPr lang="nl-NL" dirty="0"/>
          </a:p>
        </p:txBody>
      </p:sp>
      <p:sp>
        <p:nvSpPr>
          <p:cNvPr id="6" name="Tijdelijke aanduiding voor dianummer 5">
            <a:extLst>
              <a:ext uri="{FF2B5EF4-FFF2-40B4-BE49-F238E27FC236}">
                <a16:creationId xmlns:a16="http://schemas.microsoft.com/office/drawing/2014/main" id="{3643031A-AE6A-484B-BFF4-D3C3D5F57DBA}"/>
              </a:ext>
            </a:extLst>
          </p:cNvPr>
          <p:cNvSpPr>
            <a:spLocks noGrp="1"/>
          </p:cNvSpPr>
          <p:nvPr>
            <p:ph type="sldNum" sz="quarter" idx="12"/>
          </p:nvPr>
        </p:nvSpPr>
        <p:spPr/>
        <p:txBody>
          <a:bodyPr/>
          <a:lstStyle/>
          <a:p>
            <a:fld id="{C5751861-C820-42E9-8EAC-620F98727548}" type="slidenum">
              <a:rPr lang="nl-NL" smtClean="0"/>
              <a:t>‹nr.›</a:t>
            </a:fld>
            <a:endParaRPr lang="nl-NL" dirty="0"/>
          </a:p>
        </p:txBody>
      </p:sp>
      <p:pic>
        <p:nvPicPr>
          <p:cNvPr id="8" name="Afbeelding 7">
            <a:extLst>
              <a:ext uri="{FF2B5EF4-FFF2-40B4-BE49-F238E27FC236}">
                <a16:creationId xmlns:a16="http://schemas.microsoft.com/office/drawing/2014/main" id="{D748A158-599D-4986-AF8B-C93010081FC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490927" y="-562457"/>
            <a:ext cx="3131475" cy="3081130"/>
          </a:xfrm>
          <a:prstGeom prst="rect">
            <a:avLst/>
          </a:prstGeom>
        </p:spPr>
      </p:pic>
      <p:pic>
        <p:nvPicPr>
          <p:cNvPr id="9" name="Afbeelding 8">
            <a:extLst>
              <a:ext uri="{FF2B5EF4-FFF2-40B4-BE49-F238E27FC236}">
                <a16:creationId xmlns:a16="http://schemas.microsoft.com/office/drawing/2014/main" id="{0016E5A4-A2E1-459B-BC56-B2FAEF87E5D8}"/>
              </a:ext>
            </a:extLst>
          </p:cNvPr>
          <p:cNvPicPr>
            <a:picLocks noChangeAspect="1"/>
          </p:cNvPicPr>
          <p:nvPr userDrawn="1"/>
        </p:nvPicPr>
        <p:blipFill>
          <a:blip r:embed="rId3"/>
          <a:stretch>
            <a:fillRect/>
          </a:stretch>
        </p:blipFill>
        <p:spPr>
          <a:xfrm>
            <a:off x="33130" y="5731950"/>
            <a:ext cx="1621677" cy="1115665"/>
          </a:xfrm>
          <a:prstGeom prst="rect">
            <a:avLst/>
          </a:prstGeom>
        </p:spPr>
      </p:pic>
    </p:spTree>
    <p:extLst>
      <p:ext uri="{BB962C8B-B14F-4D97-AF65-F5344CB8AC3E}">
        <p14:creationId xmlns:p14="http://schemas.microsoft.com/office/powerpoint/2010/main" val="18271944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8E4BBAE-6C2E-4B7A-A986-114DB1B9EC61}"/>
              </a:ext>
            </a:extLst>
          </p:cNvPr>
          <p:cNvSpPr>
            <a:spLocks noGrp="1"/>
          </p:cNvSpPr>
          <p:nvPr>
            <p:ph type="title"/>
          </p:nvPr>
        </p:nvSpPr>
        <p:spPr/>
        <p:txBody>
          <a:bodyPr/>
          <a:lstStyle/>
          <a:p>
            <a:r>
              <a:rPr lang="nl-NL"/>
              <a:t>Klik om stijl te bewerken</a:t>
            </a:r>
          </a:p>
        </p:txBody>
      </p:sp>
      <p:sp>
        <p:nvSpPr>
          <p:cNvPr id="3" name="Tijdelijke aanduiding voor verticale tekst 2">
            <a:extLst>
              <a:ext uri="{FF2B5EF4-FFF2-40B4-BE49-F238E27FC236}">
                <a16:creationId xmlns:a16="http://schemas.microsoft.com/office/drawing/2014/main" id="{54A96462-2AE1-49C2-AAAA-D6494B7379FF}"/>
              </a:ext>
            </a:extLst>
          </p:cNvPr>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4988471B-F7DB-47F7-8A58-F6AA8389BBEB}"/>
              </a:ext>
            </a:extLst>
          </p:cNvPr>
          <p:cNvSpPr>
            <a:spLocks noGrp="1"/>
          </p:cNvSpPr>
          <p:nvPr>
            <p:ph type="dt" sz="half" idx="10"/>
          </p:nvPr>
        </p:nvSpPr>
        <p:spPr/>
        <p:txBody>
          <a:bodyPr/>
          <a:lstStyle/>
          <a:p>
            <a:fld id="{B4E95B91-6D65-4871-8312-F7F07889D06F}" type="datetimeFigureOut">
              <a:rPr lang="nl-NL" smtClean="0"/>
              <a:t>21-6-2023</a:t>
            </a:fld>
            <a:endParaRPr lang="nl-NL" dirty="0"/>
          </a:p>
        </p:txBody>
      </p:sp>
      <p:sp>
        <p:nvSpPr>
          <p:cNvPr id="5" name="Tijdelijke aanduiding voor voettekst 4">
            <a:extLst>
              <a:ext uri="{FF2B5EF4-FFF2-40B4-BE49-F238E27FC236}">
                <a16:creationId xmlns:a16="http://schemas.microsoft.com/office/drawing/2014/main" id="{D5605B4A-FA74-4FA2-9646-00CF324B3532}"/>
              </a:ext>
            </a:extLst>
          </p:cNvPr>
          <p:cNvSpPr>
            <a:spLocks noGrp="1"/>
          </p:cNvSpPr>
          <p:nvPr>
            <p:ph type="ftr" sz="quarter" idx="11"/>
          </p:nvPr>
        </p:nvSpPr>
        <p:spPr/>
        <p:txBody>
          <a:bodyPr/>
          <a:lstStyle/>
          <a:p>
            <a:endParaRPr lang="nl-NL" dirty="0"/>
          </a:p>
        </p:txBody>
      </p:sp>
      <p:sp>
        <p:nvSpPr>
          <p:cNvPr id="6" name="Tijdelijke aanduiding voor dianummer 5">
            <a:extLst>
              <a:ext uri="{FF2B5EF4-FFF2-40B4-BE49-F238E27FC236}">
                <a16:creationId xmlns:a16="http://schemas.microsoft.com/office/drawing/2014/main" id="{6C7386AF-4597-4F2D-BFE1-3230C09BF5B2}"/>
              </a:ext>
            </a:extLst>
          </p:cNvPr>
          <p:cNvSpPr>
            <a:spLocks noGrp="1"/>
          </p:cNvSpPr>
          <p:nvPr>
            <p:ph type="sldNum" sz="quarter" idx="12"/>
          </p:nvPr>
        </p:nvSpPr>
        <p:spPr/>
        <p:txBody>
          <a:bodyPr/>
          <a:lstStyle/>
          <a:p>
            <a:fld id="{C5751861-C820-42E9-8EAC-620F98727548}" type="slidenum">
              <a:rPr lang="nl-NL" smtClean="0"/>
              <a:t>‹nr.›</a:t>
            </a:fld>
            <a:endParaRPr lang="nl-NL" dirty="0"/>
          </a:p>
        </p:txBody>
      </p:sp>
    </p:spTree>
    <p:extLst>
      <p:ext uri="{BB962C8B-B14F-4D97-AF65-F5344CB8AC3E}">
        <p14:creationId xmlns:p14="http://schemas.microsoft.com/office/powerpoint/2010/main" val="13105742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id="{743426C8-327B-451D-841B-DDA5E472CB5B}"/>
              </a:ext>
            </a:extLst>
          </p:cNvPr>
          <p:cNvSpPr>
            <a:spLocks noGrp="1"/>
          </p:cNvSpPr>
          <p:nvPr>
            <p:ph type="title" orient="vert"/>
          </p:nvPr>
        </p:nvSpPr>
        <p:spPr>
          <a:xfrm>
            <a:off x="8724900" y="365125"/>
            <a:ext cx="2628900" cy="5811838"/>
          </a:xfrm>
        </p:spPr>
        <p:txBody>
          <a:bodyPr vert="eaVert"/>
          <a:lstStyle/>
          <a:p>
            <a:r>
              <a:rPr lang="nl-NL"/>
              <a:t>Klik om stijl te bewerken</a:t>
            </a:r>
          </a:p>
        </p:txBody>
      </p:sp>
      <p:sp>
        <p:nvSpPr>
          <p:cNvPr id="3" name="Tijdelijke aanduiding voor verticale tekst 2">
            <a:extLst>
              <a:ext uri="{FF2B5EF4-FFF2-40B4-BE49-F238E27FC236}">
                <a16:creationId xmlns:a16="http://schemas.microsoft.com/office/drawing/2014/main" id="{CB224FCF-440C-4437-A44C-3276BA249B79}"/>
              </a:ext>
            </a:extLst>
          </p:cNvPr>
          <p:cNvSpPr>
            <a:spLocks noGrp="1"/>
          </p:cNvSpPr>
          <p:nvPr>
            <p:ph type="body" orient="vert" idx="1"/>
          </p:nvPr>
        </p:nvSpPr>
        <p:spPr>
          <a:xfrm>
            <a:off x="838200" y="365125"/>
            <a:ext cx="7734300" cy="5811838"/>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A325E81C-8F55-496D-8994-C3E729619AB6}"/>
              </a:ext>
            </a:extLst>
          </p:cNvPr>
          <p:cNvSpPr>
            <a:spLocks noGrp="1"/>
          </p:cNvSpPr>
          <p:nvPr>
            <p:ph type="dt" sz="half" idx="10"/>
          </p:nvPr>
        </p:nvSpPr>
        <p:spPr/>
        <p:txBody>
          <a:bodyPr/>
          <a:lstStyle/>
          <a:p>
            <a:fld id="{B4E95B91-6D65-4871-8312-F7F07889D06F}" type="datetimeFigureOut">
              <a:rPr lang="nl-NL" smtClean="0"/>
              <a:t>21-6-2023</a:t>
            </a:fld>
            <a:endParaRPr lang="nl-NL" dirty="0"/>
          </a:p>
        </p:txBody>
      </p:sp>
      <p:sp>
        <p:nvSpPr>
          <p:cNvPr id="5" name="Tijdelijke aanduiding voor voettekst 4">
            <a:extLst>
              <a:ext uri="{FF2B5EF4-FFF2-40B4-BE49-F238E27FC236}">
                <a16:creationId xmlns:a16="http://schemas.microsoft.com/office/drawing/2014/main" id="{2E28DFF7-BD37-40D3-A602-562B6B4664EF}"/>
              </a:ext>
            </a:extLst>
          </p:cNvPr>
          <p:cNvSpPr>
            <a:spLocks noGrp="1"/>
          </p:cNvSpPr>
          <p:nvPr>
            <p:ph type="ftr" sz="quarter" idx="11"/>
          </p:nvPr>
        </p:nvSpPr>
        <p:spPr/>
        <p:txBody>
          <a:bodyPr/>
          <a:lstStyle/>
          <a:p>
            <a:endParaRPr lang="nl-NL" dirty="0"/>
          </a:p>
        </p:txBody>
      </p:sp>
      <p:sp>
        <p:nvSpPr>
          <p:cNvPr id="6" name="Tijdelijke aanduiding voor dianummer 5">
            <a:extLst>
              <a:ext uri="{FF2B5EF4-FFF2-40B4-BE49-F238E27FC236}">
                <a16:creationId xmlns:a16="http://schemas.microsoft.com/office/drawing/2014/main" id="{54356344-7C34-45B1-8640-6A51AE4A986F}"/>
              </a:ext>
            </a:extLst>
          </p:cNvPr>
          <p:cNvSpPr>
            <a:spLocks noGrp="1"/>
          </p:cNvSpPr>
          <p:nvPr>
            <p:ph type="sldNum" sz="quarter" idx="12"/>
          </p:nvPr>
        </p:nvSpPr>
        <p:spPr/>
        <p:txBody>
          <a:bodyPr/>
          <a:lstStyle/>
          <a:p>
            <a:fld id="{C5751861-C820-42E9-8EAC-620F98727548}" type="slidenum">
              <a:rPr lang="nl-NL" smtClean="0"/>
              <a:t>‹nr.›</a:t>
            </a:fld>
            <a:endParaRPr lang="nl-NL" dirty="0"/>
          </a:p>
        </p:txBody>
      </p:sp>
    </p:spTree>
    <p:extLst>
      <p:ext uri="{BB962C8B-B14F-4D97-AF65-F5344CB8AC3E}">
        <p14:creationId xmlns:p14="http://schemas.microsoft.com/office/powerpoint/2010/main" val="19319442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19862FE-D52F-4289-AC83-85FBC519524E}"/>
              </a:ext>
            </a:extLst>
          </p:cNvPr>
          <p:cNvSpPr>
            <a:spLocks noGrp="1"/>
          </p:cNvSpPr>
          <p:nvPr>
            <p:ph type="title"/>
          </p:nvPr>
        </p:nvSpPr>
        <p:spPr>
          <a:xfrm>
            <a:off x="838200" y="365125"/>
            <a:ext cx="6731000" cy="1325563"/>
          </a:xfrm>
          <a:solidFill>
            <a:srgbClr val="DEDC00"/>
          </a:solidFill>
        </p:spPr>
        <p:txBody>
          <a:bodyPr/>
          <a:lstStyle>
            <a:lvl1pPr>
              <a:defRPr>
                <a:solidFill>
                  <a:srgbClr val="008681"/>
                </a:solidFill>
              </a:defRPr>
            </a:lvl1pPr>
          </a:lstStyle>
          <a:p>
            <a:r>
              <a:rPr lang="nl-NL"/>
              <a:t>Klik om stijl te bewerken</a:t>
            </a:r>
            <a:endParaRPr lang="nl-NL" dirty="0"/>
          </a:p>
        </p:txBody>
      </p:sp>
      <p:sp>
        <p:nvSpPr>
          <p:cNvPr id="3" name="Tijdelijke aanduiding voor inhoud 2">
            <a:extLst>
              <a:ext uri="{FF2B5EF4-FFF2-40B4-BE49-F238E27FC236}">
                <a16:creationId xmlns:a16="http://schemas.microsoft.com/office/drawing/2014/main" id="{3C94B192-3792-4B1B-8285-0C23E9883E6E}"/>
              </a:ext>
            </a:extLst>
          </p:cNvPr>
          <p:cNvSpPr>
            <a:spLocks noGrp="1"/>
          </p:cNvSpPr>
          <p:nvPr>
            <p:ph idx="1"/>
          </p:nvPr>
        </p:nvSpPr>
        <p:spPr/>
        <p:txBody>
          <a:bodyPr/>
          <a:lstStyle>
            <a:lvl1pPr>
              <a:defRPr>
                <a:solidFill>
                  <a:srgbClr val="008681"/>
                </a:solidFill>
              </a:defRPr>
            </a:lvl1pPr>
            <a:lvl2pPr>
              <a:defRPr>
                <a:solidFill>
                  <a:srgbClr val="008681"/>
                </a:solidFill>
              </a:defRPr>
            </a:lvl2pPr>
            <a:lvl3pPr>
              <a:defRPr>
                <a:solidFill>
                  <a:srgbClr val="008681"/>
                </a:solidFill>
              </a:defRPr>
            </a:lvl3pPr>
            <a:lvl4pPr>
              <a:defRPr>
                <a:solidFill>
                  <a:srgbClr val="008681"/>
                </a:solidFill>
              </a:defRPr>
            </a:lvl4pPr>
            <a:lvl5pPr>
              <a:defRPr>
                <a:solidFill>
                  <a:srgbClr val="008681"/>
                </a:solidFill>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NL" dirty="0"/>
          </a:p>
        </p:txBody>
      </p:sp>
      <p:pic>
        <p:nvPicPr>
          <p:cNvPr id="7" name="Afbeelding 6">
            <a:extLst>
              <a:ext uri="{FF2B5EF4-FFF2-40B4-BE49-F238E27FC236}">
                <a16:creationId xmlns:a16="http://schemas.microsoft.com/office/drawing/2014/main" id="{5D2E55C2-0D37-425A-8BD6-0C68DAFA4A8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490927" y="-512659"/>
            <a:ext cx="3131475" cy="3081130"/>
          </a:xfrm>
          <a:prstGeom prst="rect">
            <a:avLst/>
          </a:prstGeom>
        </p:spPr>
      </p:pic>
      <p:pic>
        <p:nvPicPr>
          <p:cNvPr id="9" name="Afbeelding 8">
            <a:extLst>
              <a:ext uri="{FF2B5EF4-FFF2-40B4-BE49-F238E27FC236}">
                <a16:creationId xmlns:a16="http://schemas.microsoft.com/office/drawing/2014/main" id="{B9DAE86D-ACA0-40DB-91E5-3B847EEC35B7}"/>
              </a:ext>
            </a:extLst>
          </p:cNvPr>
          <p:cNvPicPr>
            <a:picLocks noChangeAspect="1"/>
          </p:cNvPicPr>
          <p:nvPr userDrawn="1"/>
        </p:nvPicPr>
        <p:blipFill>
          <a:blip r:embed="rId3"/>
          <a:stretch>
            <a:fillRect/>
          </a:stretch>
        </p:blipFill>
        <p:spPr>
          <a:xfrm>
            <a:off x="33130" y="5731950"/>
            <a:ext cx="1621677" cy="1115665"/>
          </a:xfrm>
          <a:prstGeom prst="rect">
            <a:avLst/>
          </a:prstGeom>
        </p:spPr>
      </p:pic>
    </p:spTree>
    <p:extLst>
      <p:ext uri="{BB962C8B-B14F-4D97-AF65-F5344CB8AC3E}">
        <p14:creationId xmlns:p14="http://schemas.microsoft.com/office/powerpoint/2010/main" val="21380110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F03F4D6-D1EA-4FB7-9C70-61A63E8C39E7}"/>
              </a:ext>
            </a:extLst>
          </p:cNvPr>
          <p:cNvSpPr>
            <a:spLocks noGrp="1"/>
          </p:cNvSpPr>
          <p:nvPr>
            <p:ph type="title"/>
          </p:nvPr>
        </p:nvSpPr>
        <p:spPr>
          <a:xfrm>
            <a:off x="831850" y="1709738"/>
            <a:ext cx="10515600" cy="2852737"/>
          </a:xfrm>
        </p:spPr>
        <p:txBody>
          <a:bodyPr anchor="b"/>
          <a:lstStyle>
            <a:lvl1pPr>
              <a:defRPr sz="6000"/>
            </a:lvl1pPr>
          </a:lstStyle>
          <a:p>
            <a:r>
              <a:rPr lang="nl-NL"/>
              <a:t>Klik om stijl te bewerken</a:t>
            </a:r>
          </a:p>
        </p:txBody>
      </p:sp>
      <p:sp>
        <p:nvSpPr>
          <p:cNvPr id="3" name="Tijdelijke aanduiding voor tekst 2">
            <a:extLst>
              <a:ext uri="{FF2B5EF4-FFF2-40B4-BE49-F238E27FC236}">
                <a16:creationId xmlns:a16="http://schemas.microsoft.com/office/drawing/2014/main" id="{322C8B7F-E922-4968-948A-096341CD0E0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4" name="Tijdelijke aanduiding voor datum 3">
            <a:extLst>
              <a:ext uri="{FF2B5EF4-FFF2-40B4-BE49-F238E27FC236}">
                <a16:creationId xmlns:a16="http://schemas.microsoft.com/office/drawing/2014/main" id="{279236B9-D4CF-44DC-B247-C4E70BC5CEB9}"/>
              </a:ext>
            </a:extLst>
          </p:cNvPr>
          <p:cNvSpPr>
            <a:spLocks noGrp="1"/>
          </p:cNvSpPr>
          <p:nvPr>
            <p:ph type="dt" sz="half" idx="10"/>
          </p:nvPr>
        </p:nvSpPr>
        <p:spPr/>
        <p:txBody>
          <a:bodyPr/>
          <a:lstStyle/>
          <a:p>
            <a:fld id="{B4E95B91-6D65-4871-8312-F7F07889D06F}" type="datetimeFigureOut">
              <a:rPr lang="nl-NL" smtClean="0"/>
              <a:t>21-6-2023</a:t>
            </a:fld>
            <a:endParaRPr lang="nl-NL" dirty="0"/>
          </a:p>
        </p:txBody>
      </p:sp>
      <p:sp>
        <p:nvSpPr>
          <p:cNvPr id="5" name="Tijdelijke aanduiding voor voettekst 4">
            <a:extLst>
              <a:ext uri="{FF2B5EF4-FFF2-40B4-BE49-F238E27FC236}">
                <a16:creationId xmlns:a16="http://schemas.microsoft.com/office/drawing/2014/main" id="{B0BA1DB7-7DE6-480C-8AD3-44F2353EBB7C}"/>
              </a:ext>
            </a:extLst>
          </p:cNvPr>
          <p:cNvSpPr>
            <a:spLocks noGrp="1"/>
          </p:cNvSpPr>
          <p:nvPr>
            <p:ph type="ftr" sz="quarter" idx="11"/>
          </p:nvPr>
        </p:nvSpPr>
        <p:spPr/>
        <p:txBody>
          <a:bodyPr/>
          <a:lstStyle/>
          <a:p>
            <a:endParaRPr lang="nl-NL" dirty="0"/>
          </a:p>
        </p:txBody>
      </p:sp>
      <p:sp>
        <p:nvSpPr>
          <p:cNvPr id="6" name="Tijdelijke aanduiding voor dianummer 5">
            <a:extLst>
              <a:ext uri="{FF2B5EF4-FFF2-40B4-BE49-F238E27FC236}">
                <a16:creationId xmlns:a16="http://schemas.microsoft.com/office/drawing/2014/main" id="{24DF262A-DF56-40D1-9962-2DBED816A071}"/>
              </a:ext>
            </a:extLst>
          </p:cNvPr>
          <p:cNvSpPr>
            <a:spLocks noGrp="1"/>
          </p:cNvSpPr>
          <p:nvPr>
            <p:ph type="sldNum" sz="quarter" idx="12"/>
          </p:nvPr>
        </p:nvSpPr>
        <p:spPr/>
        <p:txBody>
          <a:bodyPr/>
          <a:lstStyle/>
          <a:p>
            <a:fld id="{C5751861-C820-42E9-8EAC-620F98727548}" type="slidenum">
              <a:rPr lang="nl-NL" smtClean="0"/>
              <a:t>‹nr.›</a:t>
            </a:fld>
            <a:endParaRPr lang="nl-NL" dirty="0"/>
          </a:p>
        </p:txBody>
      </p:sp>
    </p:spTree>
    <p:extLst>
      <p:ext uri="{BB962C8B-B14F-4D97-AF65-F5344CB8AC3E}">
        <p14:creationId xmlns:p14="http://schemas.microsoft.com/office/powerpoint/2010/main" val="4504480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94B0182-5895-4368-B213-478AC896492D}"/>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990D00EF-AD51-4308-B578-C89946A72E9F}"/>
              </a:ext>
            </a:extLst>
          </p:cNvPr>
          <p:cNvSpPr>
            <a:spLocks noGrp="1"/>
          </p:cNvSpPr>
          <p:nvPr>
            <p:ph sz="half" idx="1"/>
          </p:nvPr>
        </p:nvSpPr>
        <p:spPr>
          <a:xfrm>
            <a:off x="838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a:extLst>
              <a:ext uri="{FF2B5EF4-FFF2-40B4-BE49-F238E27FC236}">
                <a16:creationId xmlns:a16="http://schemas.microsoft.com/office/drawing/2014/main" id="{A0CAAE49-B285-4CAC-8E3C-417E22E63DC9}"/>
              </a:ext>
            </a:extLst>
          </p:cNvPr>
          <p:cNvSpPr>
            <a:spLocks noGrp="1"/>
          </p:cNvSpPr>
          <p:nvPr>
            <p:ph sz="half" idx="2"/>
          </p:nvPr>
        </p:nvSpPr>
        <p:spPr>
          <a:xfrm>
            <a:off x="6172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a:extLst>
              <a:ext uri="{FF2B5EF4-FFF2-40B4-BE49-F238E27FC236}">
                <a16:creationId xmlns:a16="http://schemas.microsoft.com/office/drawing/2014/main" id="{4CEBDE89-6B62-4244-A1ED-2E8505C2E6A7}"/>
              </a:ext>
            </a:extLst>
          </p:cNvPr>
          <p:cNvSpPr>
            <a:spLocks noGrp="1"/>
          </p:cNvSpPr>
          <p:nvPr>
            <p:ph type="dt" sz="half" idx="10"/>
          </p:nvPr>
        </p:nvSpPr>
        <p:spPr/>
        <p:txBody>
          <a:bodyPr/>
          <a:lstStyle/>
          <a:p>
            <a:fld id="{B4E95B91-6D65-4871-8312-F7F07889D06F}" type="datetimeFigureOut">
              <a:rPr lang="nl-NL" smtClean="0"/>
              <a:t>21-6-2023</a:t>
            </a:fld>
            <a:endParaRPr lang="nl-NL" dirty="0"/>
          </a:p>
        </p:txBody>
      </p:sp>
      <p:sp>
        <p:nvSpPr>
          <p:cNvPr id="6" name="Tijdelijke aanduiding voor voettekst 5">
            <a:extLst>
              <a:ext uri="{FF2B5EF4-FFF2-40B4-BE49-F238E27FC236}">
                <a16:creationId xmlns:a16="http://schemas.microsoft.com/office/drawing/2014/main" id="{0206431F-707E-42A7-8415-30613901F0DE}"/>
              </a:ext>
            </a:extLst>
          </p:cNvPr>
          <p:cNvSpPr>
            <a:spLocks noGrp="1"/>
          </p:cNvSpPr>
          <p:nvPr>
            <p:ph type="ftr" sz="quarter" idx="11"/>
          </p:nvPr>
        </p:nvSpPr>
        <p:spPr/>
        <p:txBody>
          <a:bodyPr/>
          <a:lstStyle/>
          <a:p>
            <a:endParaRPr lang="nl-NL" dirty="0"/>
          </a:p>
        </p:txBody>
      </p:sp>
      <p:sp>
        <p:nvSpPr>
          <p:cNvPr id="7" name="Tijdelijke aanduiding voor dianummer 6">
            <a:extLst>
              <a:ext uri="{FF2B5EF4-FFF2-40B4-BE49-F238E27FC236}">
                <a16:creationId xmlns:a16="http://schemas.microsoft.com/office/drawing/2014/main" id="{5C984C72-A079-4426-B65B-38AB7207676D}"/>
              </a:ext>
            </a:extLst>
          </p:cNvPr>
          <p:cNvSpPr>
            <a:spLocks noGrp="1"/>
          </p:cNvSpPr>
          <p:nvPr>
            <p:ph type="sldNum" sz="quarter" idx="12"/>
          </p:nvPr>
        </p:nvSpPr>
        <p:spPr/>
        <p:txBody>
          <a:bodyPr/>
          <a:lstStyle/>
          <a:p>
            <a:fld id="{C5751861-C820-42E9-8EAC-620F98727548}" type="slidenum">
              <a:rPr lang="nl-NL" smtClean="0"/>
              <a:t>‹nr.›</a:t>
            </a:fld>
            <a:endParaRPr lang="nl-NL" dirty="0"/>
          </a:p>
        </p:txBody>
      </p:sp>
    </p:spTree>
    <p:extLst>
      <p:ext uri="{BB962C8B-B14F-4D97-AF65-F5344CB8AC3E}">
        <p14:creationId xmlns:p14="http://schemas.microsoft.com/office/powerpoint/2010/main" val="6372438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CE428CE-B641-48B4-AF21-B17BFBC41092}"/>
              </a:ext>
            </a:extLst>
          </p:cNvPr>
          <p:cNvSpPr>
            <a:spLocks noGrp="1"/>
          </p:cNvSpPr>
          <p:nvPr>
            <p:ph type="title"/>
          </p:nvPr>
        </p:nvSpPr>
        <p:spPr>
          <a:xfrm>
            <a:off x="839788" y="365125"/>
            <a:ext cx="10515600" cy="1325563"/>
          </a:xfrm>
        </p:spPr>
        <p:txBody>
          <a:bodyPr/>
          <a:lstStyle/>
          <a:p>
            <a:r>
              <a:rPr lang="nl-NL"/>
              <a:t>Klik om stijl te bewerken</a:t>
            </a:r>
          </a:p>
        </p:txBody>
      </p:sp>
      <p:sp>
        <p:nvSpPr>
          <p:cNvPr id="3" name="Tijdelijke aanduiding voor tekst 2">
            <a:extLst>
              <a:ext uri="{FF2B5EF4-FFF2-40B4-BE49-F238E27FC236}">
                <a16:creationId xmlns:a16="http://schemas.microsoft.com/office/drawing/2014/main" id="{ACB1766F-7D0A-45BA-AD24-744CE88A7EB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Tijdelijke aanduiding voor inhoud 3">
            <a:extLst>
              <a:ext uri="{FF2B5EF4-FFF2-40B4-BE49-F238E27FC236}">
                <a16:creationId xmlns:a16="http://schemas.microsoft.com/office/drawing/2014/main" id="{A1BE69A7-8063-479A-BB07-8B01970324AE}"/>
              </a:ext>
            </a:extLst>
          </p:cNvPr>
          <p:cNvSpPr>
            <a:spLocks noGrp="1"/>
          </p:cNvSpPr>
          <p:nvPr>
            <p:ph sz="half" idx="2"/>
          </p:nvPr>
        </p:nvSpPr>
        <p:spPr>
          <a:xfrm>
            <a:off x="839788" y="2505075"/>
            <a:ext cx="5157787"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a:extLst>
              <a:ext uri="{FF2B5EF4-FFF2-40B4-BE49-F238E27FC236}">
                <a16:creationId xmlns:a16="http://schemas.microsoft.com/office/drawing/2014/main" id="{70392402-0EA5-4705-A945-7838EA367C7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Tijdelijke aanduiding voor inhoud 5">
            <a:extLst>
              <a:ext uri="{FF2B5EF4-FFF2-40B4-BE49-F238E27FC236}">
                <a16:creationId xmlns:a16="http://schemas.microsoft.com/office/drawing/2014/main" id="{156F9CF0-40A4-4E60-9D88-B47B7A0EC163}"/>
              </a:ext>
            </a:extLst>
          </p:cNvPr>
          <p:cNvSpPr>
            <a:spLocks noGrp="1"/>
          </p:cNvSpPr>
          <p:nvPr>
            <p:ph sz="quarter" idx="4"/>
          </p:nvPr>
        </p:nvSpPr>
        <p:spPr>
          <a:xfrm>
            <a:off x="6172200" y="2505075"/>
            <a:ext cx="5183188"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a:extLst>
              <a:ext uri="{FF2B5EF4-FFF2-40B4-BE49-F238E27FC236}">
                <a16:creationId xmlns:a16="http://schemas.microsoft.com/office/drawing/2014/main" id="{BC11DA9B-1BE5-4384-9633-35D444956E64}"/>
              </a:ext>
            </a:extLst>
          </p:cNvPr>
          <p:cNvSpPr>
            <a:spLocks noGrp="1"/>
          </p:cNvSpPr>
          <p:nvPr>
            <p:ph type="dt" sz="half" idx="10"/>
          </p:nvPr>
        </p:nvSpPr>
        <p:spPr/>
        <p:txBody>
          <a:bodyPr/>
          <a:lstStyle/>
          <a:p>
            <a:fld id="{B4E95B91-6D65-4871-8312-F7F07889D06F}" type="datetimeFigureOut">
              <a:rPr lang="nl-NL" smtClean="0"/>
              <a:t>21-6-2023</a:t>
            </a:fld>
            <a:endParaRPr lang="nl-NL" dirty="0"/>
          </a:p>
        </p:txBody>
      </p:sp>
      <p:sp>
        <p:nvSpPr>
          <p:cNvPr id="8" name="Tijdelijke aanduiding voor voettekst 7">
            <a:extLst>
              <a:ext uri="{FF2B5EF4-FFF2-40B4-BE49-F238E27FC236}">
                <a16:creationId xmlns:a16="http://schemas.microsoft.com/office/drawing/2014/main" id="{25D21AFF-26B0-4643-ABC6-0398A4685CBE}"/>
              </a:ext>
            </a:extLst>
          </p:cNvPr>
          <p:cNvSpPr>
            <a:spLocks noGrp="1"/>
          </p:cNvSpPr>
          <p:nvPr>
            <p:ph type="ftr" sz="quarter" idx="11"/>
          </p:nvPr>
        </p:nvSpPr>
        <p:spPr/>
        <p:txBody>
          <a:bodyPr/>
          <a:lstStyle/>
          <a:p>
            <a:endParaRPr lang="nl-NL" dirty="0"/>
          </a:p>
        </p:txBody>
      </p:sp>
      <p:sp>
        <p:nvSpPr>
          <p:cNvPr id="9" name="Tijdelijke aanduiding voor dianummer 8">
            <a:extLst>
              <a:ext uri="{FF2B5EF4-FFF2-40B4-BE49-F238E27FC236}">
                <a16:creationId xmlns:a16="http://schemas.microsoft.com/office/drawing/2014/main" id="{2D099020-9158-42B2-90CF-89637DE5C2E8}"/>
              </a:ext>
            </a:extLst>
          </p:cNvPr>
          <p:cNvSpPr>
            <a:spLocks noGrp="1"/>
          </p:cNvSpPr>
          <p:nvPr>
            <p:ph type="sldNum" sz="quarter" idx="12"/>
          </p:nvPr>
        </p:nvSpPr>
        <p:spPr/>
        <p:txBody>
          <a:bodyPr/>
          <a:lstStyle/>
          <a:p>
            <a:fld id="{C5751861-C820-42E9-8EAC-620F98727548}" type="slidenum">
              <a:rPr lang="nl-NL" smtClean="0"/>
              <a:t>‹nr.›</a:t>
            </a:fld>
            <a:endParaRPr lang="nl-NL" dirty="0"/>
          </a:p>
        </p:txBody>
      </p:sp>
    </p:spTree>
    <p:extLst>
      <p:ext uri="{BB962C8B-B14F-4D97-AF65-F5344CB8AC3E}">
        <p14:creationId xmlns:p14="http://schemas.microsoft.com/office/powerpoint/2010/main" val="10367224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737CACB-D2A7-4A5C-BC7F-8C747655E9C3}"/>
              </a:ext>
            </a:extLst>
          </p:cNvPr>
          <p:cNvSpPr>
            <a:spLocks noGrp="1"/>
          </p:cNvSpPr>
          <p:nvPr>
            <p:ph type="title"/>
          </p:nvPr>
        </p:nvSpPr>
        <p:spPr/>
        <p:txBody>
          <a:bodyPr/>
          <a:lstStyle/>
          <a:p>
            <a:r>
              <a:rPr lang="nl-NL"/>
              <a:t>Klik om stijl te bewerken</a:t>
            </a:r>
          </a:p>
        </p:txBody>
      </p:sp>
      <p:sp>
        <p:nvSpPr>
          <p:cNvPr id="3" name="Tijdelijke aanduiding voor datum 2">
            <a:extLst>
              <a:ext uri="{FF2B5EF4-FFF2-40B4-BE49-F238E27FC236}">
                <a16:creationId xmlns:a16="http://schemas.microsoft.com/office/drawing/2014/main" id="{E37D6B7E-3713-4585-B6B1-BBBD8F401B3F}"/>
              </a:ext>
            </a:extLst>
          </p:cNvPr>
          <p:cNvSpPr>
            <a:spLocks noGrp="1"/>
          </p:cNvSpPr>
          <p:nvPr>
            <p:ph type="dt" sz="half" idx="10"/>
          </p:nvPr>
        </p:nvSpPr>
        <p:spPr/>
        <p:txBody>
          <a:bodyPr/>
          <a:lstStyle/>
          <a:p>
            <a:fld id="{B4E95B91-6D65-4871-8312-F7F07889D06F}" type="datetimeFigureOut">
              <a:rPr lang="nl-NL" smtClean="0"/>
              <a:t>21-6-2023</a:t>
            </a:fld>
            <a:endParaRPr lang="nl-NL" dirty="0"/>
          </a:p>
        </p:txBody>
      </p:sp>
      <p:sp>
        <p:nvSpPr>
          <p:cNvPr id="4" name="Tijdelijke aanduiding voor voettekst 3">
            <a:extLst>
              <a:ext uri="{FF2B5EF4-FFF2-40B4-BE49-F238E27FC236}">
                <a16:creationId xmlns:a16="http://schemas.microsoft.com/office/drawing/2014/main" id="{0B07203F-8C74-458A-8DDB-F8F5A9B3E349}"/>
              </a:ext>
            </a:extLst>
          </p:cNvPr>
          <p:cNvSpPr>
            <a:spLocks noGrp="1"/>
          </p:cNvSpPr>
          <p:nvPr>
            <p:ph type="ftr" sz="quarter" idx="11"/>
          </p:nvPr>
        </p:nvSpPr>
        <p:spPr/>
        <p:txBody>
          <a:bodyPr/>
          <a:lstStyle/>
          <a:p>
            <a:endParaRPr lang="nl-NL" dirty="0"/>
          </a:p>
        </p:txBody>
      </p:sp>
      <p:sp>
        <p:nvSpPr>
          <p:cNvPr id="5" name="Tijdelijke aanduiding voor dianummer 4">
            <a:extLst>
              <a:ext uri="{FF2B5EF4-FFF2-40B4-BE49-F238E27FC236}">
                <a16:creationId xmlns:a16="http://schemas.microsoft.com/office/drawing/2014/main" id="{20DC1BAF-F974-4684-9142-5E74E91ABC85}"/>
              </a:ext>
            </a:extLst>
          </p:cNvPr>
          <p:cNvSpPr>
            <a:spLocks noGrp="1"/>
          </p:cNvSpPr>
          <p:nvPr>
            <p:ph type="sldNum" sz="quarter" idx="12"/>
          </p:nvPr>
        </p:nvSpPr>
        <p:spPr/>
        <p:txBody>
          <a:bodyPr/>
          <a:lstStyle/>
          <a:p>
            <a:fld id="{C5751861-C820-42E9-8EAC-620F98727548}" type="slidenum">
              <a:rPr lang="nl-NL" smtClean="0"/>
              <a:t>‹nr.›</a:t>
            </a:fld>
            <a:endParaRPr lang="nl-NL" dirty="0"/>
          </a:p>
        </p:txBody>
      </p:sp>
    </p:spTree>
    <p:extLst>
      <p:ext uri="{BB962C8B-B14F-4D97-AF65-F5344CB8AC3E}">
        <p14:creationId xmlns:p14="http://schemas.microsoft.com/office/powerpoint/2010/main" val="10184736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E446E85B-932A-4ECB-8BB0-7DF9020AF49C}"/>
              </a:ext>
            </a:extLst>
          </p:cNvPr>
          <p:cNvSpPr>
            <a:spLocks noGrp="1"/>
          </p:cNvSpPr>
          <p:nvPr>
            <p:ph type="dt" sz="half" idx="10"/>
          </p:nvPr>
        </p:nvSpPr>
        <p:spPr/>
        <p:txBody>
          <a:bodyPr/>
          <a:lstStyle/>
          <a:p>
            <a:fld id="{B4E95B91-6D65-4871-8312-F7F07889D06F}" type="datetimeFigureOut">
              <a:rPr lang="nl-NL" smtClean="0"/>
              <a:t>21-6-2023</a:t>
            </a:fld>
            <a:endParaRPr lang="nl-NL" dirty="0"/>
          </a:p>
        </p:txBody>
      </p:sp>
      <p:sp>
        <p:nvSpPr>
          <p:cNvPr id="3" name="Tijdelijke aanduiding voor voettekst 2">
            <a:extLst>
              <a:ext uri="{FF2B5EF4-FFF2-40B4-BE49-F238E27FC236}">
                <a16:creationId xmlns:a16="http://schemas.microsoft.com/office/drawing/2014/main" id="{C426C9EF-10F9-4061-9BF4-AF8DF7C371AE}"/>
              </a:ext>
            </a:extLst>
          </p:cNvPr>
          <p:cNvSpPr>
            <a:spLocks noGrp="1"/>
          </p:cNvSpPr>
          <p:nvPr>
            <p:ph type="ftr" sz="quarter" idx="11"/>
          </p:nvPr>
        </p:nvSpPr>
        <p:spPr/>
        <p:txBody>
          <a:bodyPr/>
          <a:lstStyle/>
          <a:p>
            <a:endParaRPr lang="nl-NL" dirty="0"/>
          </a:p>
        </p:txBody>
      </p:sp>
      <p:sp>
        <p:nvSpPr>
          <p:cNvPr id="4" name="Tijdelijke aanduiding voor dianummer 3">
            <a:extLst>
              <a:ext uri="{FF2B5EF4-FFF2-40B4-BE49-F238E27FC236}">
                <a16:creationId xmlns:a16="http://schemas.microsoft.com/office/drawing/2014/main" id="{B2024EAF-C9A8-48A0-AC7C-17D68722D12F}"/>
              </a:ext>
            </a:extLst>
          </p:cNvPr>
          <p:cNvSpPr>
            <a:spLocks noGrp="1"/>
          </p:cNvSpPr>
          <p:nvPr>
            <p:ph type="sldNum" sz="quarter" idx="12"/>
          </p:nvPr>
        </p:nvSpPr>
        <p:spPr/>
        <p:txBody>
          <a:bodyPr/>
          <a:lstStyle/>
          <a:p>
            <a:fld id="{C5751861-C820-42E9-8EAC-620F98727548}" type="slidenum">
              <a:rPr lang="nl-NL" smtClean="0"/>
              <a:t>‹nr.›</a:t>
            </a:fld>
            <a:endParaRPr lang="nl-NL" dirty="0"/>
          </a:p>
        </p:txBody>
      </p:sp>
    </p:spTree>
    <p:extLst>
      <p:ext uri="{BB962C8B-B14F-4D97-AF65-F5344CB8AC3E}">
        <p14:creationId xmlns:p14="http://schemas.microsoft.com/office/powerpoint/2010/main" val="15182930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38ED285-00E2-4448-9259-6F0F20D25FC7}"/>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inhoud 2">
            <a:extLst>
              <a:ext uri="{FF2B5EF4-FFF2-40B4-BE49-F238E27FC236}">
                <a16:creationId xmlns:a16="http://schemas.microsoft.com/office/drawing/2014/main" id="{A6753D5C-D829-4AC6-A7C4-47E14B29654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a:extLst>
              <a:ext uri="{FF2B5EF4-FFF2-40B4-BE49-F238E27FC236}">
                <a16:creationId xmlns:a16="http://schemas.microsoft.com/office/drawing/2014/main" id="{AFA97E7C-2842-4545-868F-DF0577FA05F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D7348939-4526-4D58-B407-50B46213C1C6}"/>
              </a:ext>
            </a:extLst>
          </p:cNvPr>
          <p:cNvSpPr>
            <a:spLocks noGrp="1"/>
          </p:cNvSpPr>
          <p:nvPr>
            <p:ph type="dt" sz="half" idx="10"/>
          </p:nvPr>
        </p:nvSpPr>
        <p:spPr/>
        <p:txBody>
          <a:bodyPr/>
          <a:lstStyle/>
          <a:p>
            <a:fld id="{B4E95B91-6D65-4871-8312-F7F07889D06F}" type="datetimeFigureOut">
              <a:rPr lang="nl-NL" smtClean="0"/>
              <a:t>21-6-2023</a:t>
            </a:fld>
            <a:endParaRPr lang="nl-NL" dirty="0"/>
          </a:p>
        </p:txBody>
      </p:sp>
      <p:sp>
        <p:nvSpPr>
          <p:cNvPr id="6" name="Tijdelijke aanduiding voor voettekst 5">
            <a:extLst>
              <a:ext uri="{FF2B5EF4-FFF2-40B4-BE49-F238E27FC236}">
                <a16:creationId xmlns:a16="http://schemas.microsoft.com/office/drawing/2014/main" id="{5F747EAF-DD4F-4A3D-A616-EAD5367688A9}"/>
              </a:ext>
            </a:extLst>
          </p:cNvPr>
          <p:cNvSpPr>
            <a:spLocks noGrp="1"/>
          </p:cNvSpPr>
          <p:nvPr>
            <p:ph type="ftr" sz="quarter" idx="11"/>
          </p:nvPr>
        </p:nvSpPr>
        <p:spPr/>
        <p:txBody>
          <a:bodyPr/>
          <a:lstStyle/>
          <a:p>
            <a:endParaRPr lang="nl-NL" dirty="0"/>
          </a:p>
        </p:txBody>
      </p:sp>
      <p:sp>
        <p:nvSpPr>
          <p:cNvPr id="7" name="Tijdelijke aanduiding voor dianummer 6">
            <a:extLst>
              <a:ext uri="{FF2B5EF4-FFF2-40B4-BE49-F238E27FC236}">
                <a16:creationId xmlns:a16="http://schemas.microsoft.com/office/drawing/2014/main" id="{82B7F868-B3CA-4416-BDDF-6F729DD94681}"/>
              </a:ext>
            </a:extLst>
          </p:cNvPr>
          <p:cNvSpPr>
            <a:spLocks noGrp="1"/>
          </p:cNvSpPr>
          <p:nvPr>
            <p:ph type="sldNum" sz="quarter" idx="12"/>
          </p:nvPr>
        </p:nvSpPr>
        <p:spPr/>
        <p:txBody>
          <a:bodyPr/>
          <a:lstStyle/>
          <a:p>
            <a:fld id="{C5751861-C820-42E9-8EAC-620F98727548}" type="slidenum">
              <a:rPr lang="nl-NL" smtClean="0"/>
              <a:t>‹nr.›</a:t>
            </a:fld>
            <a:endParaRPr lang="nl-NL" dirty="0"/>
          </a:p>
        </p:txBody>
      </p:sp>
    </p:spTree>
    <p:extLst>
      <p:ext uri="{BB962C8B-B14F-4D97-AF65-F5344CB8AC3E}">
        <p14:creationId xmlns:p14="http://schemas.microsoft.com/office/powerpoint/2010/main" val="11817408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0F767B6-F7F3-4751-BE94-FBFB05B5158D}"/>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afbeelding 2">
            <a:extLst>
              <a:ext uri="{FF2B5EF4-FFF2-40B4-BE49-F238E27FC236}">
                <a16:creationId xmlns:a16="http://schemas.microsoft.com/office/drawing/2014/main" id="{D52BFA57-D82C-45B1-9A21-CC505634636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a:t>Klik op het pictogram als u een afbeelding wilt toevoegen</a:t>
            </a:r>
            <a:endParaRPr lang="nl-NL" dirty="0"/>
          </a:p>
        </p:txBody>
      </p:sp>
      <p:sp>
        <p:nvSpPr>
          <p:cNvPr id="4" name="Tijdelijke aanduiding voor tekst 3">
            <a:extLst>
              <a:ext uri="{FF2B5EF4-FFF2-40B4-BE49-F238E27FC236}">
                <a16:creationId xmlns:a16="http://schemas.microsoft.com/office/drawing/2014/main" id="{FABB39DB-7028-49E4-AA4F-18AF7364DA7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F7D68375-9768-4DFF-996F-4C9FC8B47FC1}"/>
              </a:ext>
            </a:extLst>
          </p:cNvPr>
          <p:cNvSpPr>
            <a:spLocks noGrp="1"/>
          </p:cNvSpPr>
          <p:nvPr>
            <p:ph type="dt" sz="half" idx="10"/>
          </p:nvPr>
        </p:nvSpPr>
        <p:spPr/>
        <p:txBody>
          <a:bodyPr/>
          <a:lstStyle/>
          <a:p>
            <a:fld id="{B4E95B91-6D65-4871-8312-F7F07889D06F}" type="datetimeFigureOut">
              <a:rPr lang="nl-NL" smtClean="0"/>
              <a:t>21-6-2023</a:t>
            </a:fld>
            <a:endParaRPr lang="nl-NL" dirty="0"/>
          </a:p>
        </p:txBody>
      </p:sp>
      <p:sp>
        <p:nvSpPr>
          <p:cNvPr id="6" name="Tijdelijke aanduiding voor voettekst 5">
            <a:extLst>
              <a:ext uri="{FF2B5EF4-FFF2-40B4-BE49-F238E27FC236}">
                <a16:creationId xmlns:a16="http://schemas.microsoft.com/office/drawing/2014/main" id="{8CF6B22C-60F7-4500-8251-270F46F4AD20}"/>
              </a:ext>
            </a:extLst>
          </p:cNvPr>
          <p:cNvSpPr>
            <a:spLocks noGrp="1"/>
          </p:cNvSpPr>
          <p:nvPr>
            <p:ph type="ftr" sz="quarter" idx="11"/>
          </p:nvPr>
        </p:nvSpPr>
        <p:spPr/>
        <p:txBody>
          <a:bodyPr/>
          <a:lstStyle/>
          <a:p>
            <a:endParaRPr lang="nl-NL" dirty="0"/>
          </a:p>
        </p:txBody>
      </p:sp>
      <p:sp>
        <p:nvSpPr>
          <p:cNvPr id="7" name="Tijdelijke aanduiding voor dianummer 6">
            <a:extLst>
              <a:ext uri="{FF2B5EF4-FFF2-40B4-BE49-F238E27FC236}">
                <a16:creationId xmlns:a16="http://schemas.microsoft.com/office/drawing/2014/main" id="{3D201180-1C53-416E-A32B-5F02BABD188F}"/>
              </a:ext>
            </a:extLst>
          </p:cNvPr>
          <p:cNvSpPr>
            <a:spLocks noGrp="1"/>
          </p:cNvSpPr>
          <p:nvPr>
            <p:ph type="sldNum" sz="quarter" idx="12"/>
          </p:nvPr>
        </p:nvSpPr>
        <p:spPr/>
        <p:txBody>
          <a:bodyPr/>
          <a:lstStyle/>
          <a:p>
            <a:fld id="{C5751861-C820-42E9-8EAC-620F98727548}" type="slidenum">
              <a:rPr lang="nl-NL" smtClean="0"/>
              <a:t>‹nr.›</a:t>
            </a:fld>
            <a:endParaRPr lang="nl-NL" dirty="0"/>
          </a:p>
        </p:txBody>
      </p:sp>
    </p:spTree>
    <p:extLst>
      <p:ext uri="{BB962C8B-B14F-4D97-AF65-F5344CB8AC3E}">
        <p14:creationId xmlns:p14="http://schemas.microsoft.com/office/powerpoint/2010/main" val="7480251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30D30DA7-02E9-4289-91BA-35E6B9DF84C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dirty="0"/>
              <a:t>Klik om stijl te bewerken</a:t>
            </a:r>
          </a:p>
        </p:txBody>
      </p:sp>
      <p:sp>
        <p:nvSpPr>
          <p:cNvPr id="3" name="Tijdelijke aanduiding voor tekst 2">
            <a:extLst>
              <a:ext uri="{FF2B5EF4-FFF2-40B4-BE49-F238E27FC236}">
                <a16:creationId xmlns:a16="http://schemas.microsoft.com/office/drawing/2014/main" id="{1FF6C1D6-2D9D-4946-902C-169FAE3DE36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A9460997-D5FE-413B-BC07-0005066B398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E95B91-6D65-4871-8312-F7F07889D06F}" type="datetimeFigureOut">
              <a:rPr lang="nl-NL" smtClean="0"/>
              <a:t>21-6-2023</a:t>
            </a:fld>
            <a:endParaRPr lang="nl-NL" dirty="0"/>
          </a:p>
        </p:txBody>
      </p:sp>
      <p:sp>
        <p:nvSpPr>
          <p:cNvPr id="5" name="Tijdelijke aanduiding voor voettekst 4">
            <a:extLst>
              <a:ext uri="{FF2B5EF4-FFF2-40B4-BE49-F238E27FC236}">
                <a16:creationId xmlns:a16="http://schemas.microsoft.com/office/drawing/2014/main" id="{D8C0BC2D-A6AD-468A-B6EF-4DB533D6AC2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dirty="0"/>
          </a:p>
        </p:txBody>
      </p:sp>
      <p:sp>
        <p:nvSpPr>
          <p:cNvPr id="6" name="Tijdelijke aanduiding voor dianummer 5">
            <a:extLst>
              <a:ext uri="{FF2B5EF4-FFF2-40B4-BE49-F238E27FC236}">
                <a16:creationId xmlns:a16="http://schemas.microsoft.com/office/drawing/2014/main" id="{1F60D061-06A6-4EB2-A871-9FC59B13B0D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5751861-C820-42E9-8EAC-620F98727548}" type="slidenum">
              <a:rPr lang="nl-NL" smtClean="0"/>
              <a:t>‹nr.›</a:t>
            </a:fld>
            <a:endParaRPr lang="nl-NL" dirty="0"/>
          </a:p>
        </p:txBody>
      </p:sp>
    </p:spTree>
    <p:extLst>
      <p:ext uri="{BB962C8B-B14F-4D97-AF65-F5344CB8AC3E}">
        <p14:creationId xmlns:p14="http://schemas.microsoft.com/office/powerpoint/2010/main" val="8229549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38BF2447-86C7-4625-B85A-EC960641D38C}"/>
              </a:ext>
            </a:extLst>
          </p:cNvPr>
          <p:cNvSpPr>
            <a:spLocks noGrp="1"/>
          </p:cNvSpPr>
          <p:nvPr>
            <p:ph type="ctrTitle"/>
          </p:nvPr>
        </p:nvSpPr>
        <p:spPr/>
        <p:txBody>
          <a:bodyPr/>
          <a:lstStyle/>
          <a:p>
            <a:r>
              <a:rPr lang="nl-NL" dirty="0"/>
              <a:t>Minimale Verduurzaming</a:t>
            </a:r>
          </a:p>
        </p:txBody>
      </p:sp>
      <p:sp>
        <p:nvSpPr>
          <p:cNvPr id="5" name="Ondertitel 4">
            <a:extLst>
              <a:ext uri="{FF2B5EF4-FFF2-40B4-BE49-F238E27FC236}">
                <a16:creationId xmlns:a16="http://schemas.microsoft.com/office/drawing/2014/main" id="{42ADA40A-1A75-4EE8-9E1F-DC326AC9F45D}"/>
              </a:ext>
            </a:extLst>
          </p:cNvPr>
          <p:cNvSpPr>
            <a:spLocks noGrp="1"/>
          </p:cNvSpPr>
          <p:nvPr>
            <p:ph type="subTitle" idx="1"/>
          </p:nvPr>
        </p:nvSpPr>
        <p:spPr/>
        <p:txBody>
          <a:bodyPr/>
          <a:lstStyle/>
          <a:p>
            <a:endParaRPr lang="nl-NL" dirty="0"/>
          </a:p>
        </p:txBody>
      </p:sp>
    </p:spTree>
    <p:extLst>
      <p:ext uri="{BB962C8B-B14F-4D97-AF65-F5344CB8AC3E}">
        <p14:creationId xmlns:p14="http://schemas.microsoft.com/office/powerpoint/2010/main" val="3064944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A8838F4-0977-4248-A64D-061A1DEADE08}"/>
              </a:ext>
            </a:extLst>
          </p:cNvPr>
          <p:cNvSpPr>
            <a:spLocks noGrp="1"/>
          </p:cNvSpPr>
          <p:nvPr>
            <p:ph type="title"/>
          </p:nvPr>
        </p:nvSpPr>
        <p:spPr/>
        <p:txBody>
          <a:bodyPr/>
          <a:lstStyle/>
          <a:p>
            <a:r>
              <a:rPr lang="nl-NL" dirty="0"/>
              <a:t>CO₂-pact en EFG-labels</a:t>
            </a:r>
          </a:p>
        </p:txBody>
      </p:sp>
      <p:sp>
        <p:nvSpPr>
          <p:cNvPr id="3" name="Tijdelijke aanduiding voor inhoud 2">
            <a:extLst>
              <a:ext uri="{FF2B5EF4-FFF2-40B4-BE49-F238E27FC236}">
                <a16:creationId xmlns:a16="http://schemas.microsoft.com/office/drawing/2014/main" id="{6C59BE4D-414D-4331-A04F-0E983B37411C}"/>
              </a:ext>
            </a:extLst>
          </p:cNvPr>
          <p:cNvSpPr>
            <a:spLocks noGrp="1"/>
          </p:cNvSpPr>
          <p:nvPr>
            <p:ph idx="1"/>
          </p:nvPr>
        </p:nvSpPr>
        <p:spPr>
          <a:xfrm>
            <a:off x="838199" y="1825625"/>
            <a:ext cx="10182225" cy="4351338"/>
          </a:xfrm>
        </p:spPr>
        <p:txBody>
          <a:bodyPr>
            <a:normAutofit fontScale="92500" lnSpcReduction="10000"/>
          </a:bodyPr>
          <a:lstStyle/>
          <a:p>
            <a:pPr marL="0" indent="0">
              <a:buNone/>
            </a:pPr>
            <a:r>
              <a:rPr lang="nl-NL" sz="3200" b="1" dirty="0"/>
              <a:t>Doelstellingen </a:t>
            </a:r>
            <a:r>
              <a:rPr lang="nl-NL" sz="3300" b="1" dirty="0"/>
              <a:t>CO₂-pact </a:t>
            </a:r>
            <a:endParaRPr lang="nl-NL" sz="3200" b="1" dirty="0"/>
          </a:p>
          <a:p>
            <a:r>
              <a:rPr lang="nl-NL" sz="3200" dirty="0"/>
              <a:t>Bijdragen aan de duurzaamheidsdoelstelling van Ymere: 80% van de woningen heeft in 2025 een goed energie index</a:t>
            </a:r>
          </a:p>
          <a:p>
            <a:r>
              <a:rPr lang="nl-NL" sz="3200" dirty="0"/>
              <a:t>Maatregelen passen binnen de vastgestelde no </a:t>
            </a:r>
            <a:r>
              <a:rPr lang="nl-NL" sz="3200" dirty="0" err="1"/>
              <a:t>regret</a:t>
            </a:r>
            <a:r>
              <a:rPr lang="nl-NL" sz="3200" dirty="0"/>
              <a:t> aanpak</a:t>
            </a:r>
          </a:p>
          <a:p>
            <a:r>
              <a:rPr lang="nl-NL" sz="3200" dirty="0"/>
              <a:t>EFG labels wegwerken heeft nu de prioriteit</a:t>
            </a:r>
          </a:p>
          <a:p>
            <a:pPr marL="0" indent="0">
              <a:buNone/>
            </a:pPr>
            <a:r>
              <a:rPr lang="nl-NL" sz="3200" b="1" dirty="0"/>
              <a:t>Nieuw: basis sociaal plan bij korte verduurzaming</a:t>
            </a:r>
          </a:p>
          <a:p>
            <a:r>
              <a:rPr lang="nl-NL" sz="3200" dirty="0"/>
              <a:t>Alle huurders wordt betrokken bij de plannen per complex</a:t>
            </a:r>
          </a:p>
          <a:p>
            <a:r>
              <a:rPr lang="nl-NL" sz="3200" dirty="0"/>
              <a:t>Informatieavond met woonondersteuner en HYA</a:t>
            </a:r>
          </a:p>
          <a:p>
            <a:r>
              <a:rPr lang="nl-NL" sz="3200" dirty="0"/>
              <a:t>Rekening en maatwerk kwetsbare huurders</a:t>
            </a:r>
          </a:p>
        </p:txBody>
      </p:sp>
    </p:spTree>
    <p:extLst>
      <p:ext uri="{BB962C8B-B14F-4D97-AF65-F5344CB8AC3E}">
        <p14:creationId xmlns:p14="http://schemas.microsoft.com/office/powerpoint/2010/main" val="37207796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a:extLst>
              <a:ext uri="{FF2B5EF4-FFF2-40B4-BE49-F238E27FC236}">
                <a16:creationId xmlns:a16="http://schemas.microsoft.com/office/drawing/2014/main" id="{BFB943C7-7D5D-FDF0-4C23-9FBEBD8076E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594356" y="3731183"/>
            <a:ext cx="2759445" cy="2784937"/>
          </a:xfrm>
          <a:prstGeom prst="rect">
            <a:avLst/>
          </a:prstGeom>
          <a:noFill/>
          <a:extLst>
            <a:ext uri="{909E8E84-426E-40DD-AFC4-6F175D3DCCD1}">
              <a14:hiddenFill xmlns:a14="http://schemas.microsoft.com/office/drawing/2010/main">
                <a:solidFill>
                  <a:srgbClr val="FFFFFF"/>
                </a:solidFill>
              </a14:hiddenFill>
            </a:ext>
          </a:extLst>
        </p:spPr>
      </p:pic>
      <p:sp>
        <p:nvSpPr>
          <p:cNvPr id="2" name="Titel 1">
            <a:extLst>
              <a:ext uri="{FF2B5EF4-FFF2-40B4-BE49-F238E27FC236}">
                <a16:creationId xmlns:a16="http://schemas.microsoft.com/office/drawing/2014/main" id="{5A8838F4-0977-4248-A64D-061A1DEADE08}"/>
              </a:ext>
            </a:extLst>
          </p:cNvPr>
          <p:cNvSpPr>
            <a:spLocks noGrp="1"/>
          </p:cNvSpPr>
          <p:nvPr>
            <p:ph type="title"/>
          </p:nvPr>
        </p:nvSpPr>
        <p:spPr/>
        <p:txBody>
          <a:bodyPr/>
          <a:lstStyle/>
          <a:p>
            <a:r>
              <a:rPr lang="nl-NL" dirty="0"/>
              <a:t>Zonnepanelen - </a:t>
            </a:r>
            <a:r>
              <a:rPr lang="nl-NL" dirty="0" err="1"/>
              <a:t>Iederzon</a:t>
            </a:r>
            <a:endParaRPr lang="nl-NL" dirty="0"/>
          </a:p>
        </p:txBody>
      </p:sp>
      <p:sp>
        <p:nvSpPr>
          <p:cNvPr id="3" name="Tijdelijke aanduiding voor inhoud 2">
            <a:extLst>
              <a:ext uri="{FF2B5EF4-FFF2-40B4-BE49-F238E27FC236}">
                <a16:creationId xmlns:a16="http://schemas.microsoft.com/office/drawing/2014/main" id="{6C59BE4D-414D-4331-A04F-0E983B37411C}"/>
              </a:ext>
            </a:extLst>
          </p:cNvPr>
          <p:cNvSpPr>
            <a:spLocks noGrp="1"/>
          </p:cNvSpPr>
          <p:nvPr>
            <p:ph idx="1"/>
          </p:nvPr>
        </p:nvSpPr>
        <p:spPr>
          <a:xfrm>
            <a:off x="838199" y="1825625"/>
            <a:ext cx="10182225" cy="4351338"/>
          </a:xfrm>
        </p:spPr>
        <p:txBody>
          <a:bodyPr>
            <a:normAutofit/>
          </a:bodyPr>
          <a:lstStyle/>
          <a:p>
            <a:pPr marL="0" indent="0">
              <a:buNone/>
            </a:pPr>
            <a:r>
              <a:rPr lang="nl-NL" sz="3200" b="1" dirty="0" err="1"/>
              <a:t>Bloksgewijze</a:t>
            </a:r>
            <a:r>
              <a:rPr lang="nl-NL" sz="3200" b="1" dirty="0"/>
              <a:t> aanpak zonnepanelen</a:t>
            </a:r>
          </a:p>
          <a:p>
            <a:r>
              <a:rPr lang="nl-NL" sz="3200" dirty="0"/>
              <a:t>Op basis van staat, geschiktheid en ligging van het dak</a:t>
            </a:r>
          </a:p>
          <a:p>
            <a:r>
              <a:rPr lang="nl-NL" sz="3200" dirty="0"/>
              <a:t>Individueel aanbod 4, 5 of 6 panelen per huishouden</a:t>
            </a:r>
          </a:p>
          <a:p>
            <a:r>
              <a:rPr lang="nl-NL" sz="3200" dirty="0"/>
              <a:t>Huurder huurt zonnepanelen van </a:t>
            </a:r>
            <a:r>
              <a:rPr lang="nl-NL" sz="3200" dirty="0" err="1"/>
              <a:t>Iederzon</a:t>
            </a:r>
            <a:endParaRPr lang="nl-NL" sz="3200" dirty="0"/>
          </a:p>
          <a:p>
            <a:r>
              <a:rPr lang="nl-NL" sz="3200" dirty="0"/>
              <a:t>Als huurder geen onderhoud</a:t>
            </a:r>
          </a:p>
          <a:p>
            <a:r>
              <a:rPr lang="nl-NL" sz="3200" dirty="0"/>
              <a:t>Laagste prijs garantie en opbrengstgarantie</a:t>
            </a:r>
          </a:p>
          <a:p>
            <a:endParaRPr lang="nl-NL" sz="3200" dirty="0"/>
          </a:p>
        </p:txBody>
      </p:sp>
      <p:pic>
        <p:nvPicPr>
          <p:cNvPr id="1026" name="Picture 2">
            <a:extLst>
              <a:ext uri="{FF2B5EF4-FFF2-40B4-BE49-F238E27FC236}">
                <a16:creationId xmlns:a16="http://schemas.microsoft.com/office/drawing/2014/main" id="{63F7A0C6-83EC-3211-9361-8B5EF22A40B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164119" y="2187084"/>
            <a:ext cx="2045988" cy="171863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256177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A8838F4-0977-4248-A64D-061A1DEADE08}"/>
              </a:ext>
            </a:extLst>
          </p:cNvPr>
          <p:cNvSpPr>
            <a:spLocks noGrp="1"/>
          </p:cNvSpPr>
          <p:nvPr>
            <p:ph type="title"/>
          </p:nvPr>
        </p:nvSpPr>
        <p:spPr/>
        <p:txBody>
          <a:bodyPr/>
          <a:lstStyle/>
          <a:p>
            <a:r>
              <a:rPr lang="nl-NL" dirty="0"/>
              <a:t>Wat doet Ymere nog meer? </a:t>
            </a:r>
          </a:p>
        </p:txBody>
      </p:sp>
      <p:sp>
        <p:nvSpPr>
          <p:cNvPr id="3" name="Tijdelijke aanduiding voor inhoud 2">
            <a:extLst>
              <a:ext uri="{FF2B5EF4-FFF2-40B4-BE49-F238E27FC236}">
                <a16:creationId xmlns:a16="http://schemas.microsoft.com/office/drawing/2014/main" id="{6C59BE4D-414D-4331-A04F-0E983B37411C}"/>
              </a:ext>
            </a:extLst>
          </p:cNvPr>
          <p:cNvSpPr>
            <a:spLocks noGrp="1"/>
          </p:cNvSpPr>
          <p:nvPr>
            <p:ph idx="1"/>
          </p:nvPr>
        </p:nvSpPr>
        <p:spPr>
          <a:xfrm>
            <a:off x="838199" y="1825625"/>
            <a:ext cx="10367683" cy="4351338"/>
          </a:xfrm>
        </p:spPr>
        <p:txBody>
          <a:bodyPr>
            <a:normAutofit fontScale="92500"/>
          </a:bodyPr>
          <a:lstStyle/>
          <a:p>
            <a:pPr marL="0" indent="0">
              <a:buNone/>
            </a:pPr>
            <a:r>
              <a:rPr lang="nl-NL" sz="3200" b="1" dirty="0"/>
              <a:t>Actieve tegemoetkoming huurders blokverwarming</a:t>
            </a:r>
          </a:p>
          <a:p>
            <a:r>
              <a:rPr lang="nl-NL" sz="3200" dirty="0"/>
              <a:t>Voorschotten omlaag</a:t>
            </a:r>
          </a:p>
          <a:p>
            <a:r>
              <a:rPr lang="nl-NL" sz="3200" dirty="0"/>
              <a:t>Bespreekbaar maken verlagen stooktemperatuur collectieve CV</a:t>
            </a:r>
          </a:p>
          <a:p>
            <a:pPr marL="0" indent="0">
              <a:buNone/>
            </a:pPr>
            <a:r>
              <a:rPr lang="nl-NL" sz="3200" b="1" dirty="0"/>
              <a:t>Energietransitie: “Niet meer dan nu”</a:t>
            </a:r>
          </a:p>
          <a:p>
            <a:r>
              <a:rPr lang="nl-NL" sz="3200" dirty="0"/>
              <a:t>Energiekosten huurder mogen niet omhoog gaan door energie transitie </a:t>
            </a:r>
          </a:p>
          <a:p>
            <a:pPr marL="0" indent="0">
              <a:buNone/>
            </a:pPr>
            <a:r>
              <a:rPr lang="nl-NL" sz="3200" b="1" dirty="0"/>
              <a:t>Wat kan je als huurder zelf?</a:t>
            </a:r>
          </a:p>
          <a:p>
            <a:r>
              <a:rPr lang="nl-NL" sz="3200" dirty="0"/>
              <a:t>Energiecoaches en de </a:t>
            </a:r>
            <a:r>
              <a:rPr lang="nl-NL" sz="3200" dirty="0" err="1"/>
              <a:t>fixbrigade</a:t>
            </a:r>
            <a:endParaRPr lang="nl-NL" sz="3200" dirty="0"/>
          </a:p>
          <a:p>
            <a:pPr marL="0" indent="0">
              <a:buNone/>
            </a:pPr>
            <a:endParaRPr lang="nl-NL" sz="3200" dirty="0"/>
          </a:p>
          <a:p>
            <a:pPr marL="0" indent="0">
              <a:buNone/>
            </a:pPr>
            <a:endParaRPr lang="nl-NL" sz="3200" dirty="0"/>
          </a:p>
          <a:p>
            <a:pPr marL="0" indent="0">
              <a:buNone/>
            </a:pPr>
            <a:endParaRPr lang="nl-NL" sz="3200" dirty="0"/>
          </a:p>
          <a:p>
            <a:pPr marL="0" indent="0">
              <a:buNone/>
            </a:pPr>
            <a:endParaRPr lang="nl-NL" sz="3200" dirty="0"/>
          </a:p>
          <a:p>
            <a:pPr marL="0" indent="0">
              <a:buNone/>
            </a:pPr>
            <a:endParaRPr lang="nl-NL" sz="3200" dirty="0"/>
          </a:p>
        </p:txBody>
      </p:sp>
    </p:spTree>
    <p:extLst>
      <p:ext uri="{BB962C8B-B14F-4D97-AF65-F5344CB8AC3E}">
        <p14:creationId xmlns:p14="http://schemas.microsoft.com/office/powerpoint/2010/main" val="41372836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38BF2447-86C7-4625-B85A-EC960641D38C}"/>
              </a:ext>
            </a:extLst>
          </p:cNvPr>
          <p:cNvSpPr>
            <a:spLocks noGrp="1"/>
          </p:cNvSpPr>
          <p:nvPr>
            <p:ph type="ctrTitle"/>
          </p:nvPr>
        </p:nvSpPr>
        <p:spPr/>
        <p:txBody>
          <a:bodyPr>
            <a:normAutofit fontScale="90000"/>
          </a:bodyPr>
          <a:lstStyle/>
          <a:p>
            <a:r>
              <a:rPr lang="nl-NL" dirty="0"/>
              <a:t>Welke vraag/advies/tip heb </a:t>
            </a:r>
            <a:r>
              <a:rPr lang="nl-NL"/>
              <a:t>jij voor Ymere</a:t>
            </a:r>
            <a:r>
              <a:rPr lang="nl-NL" dirty="0"/>
              <a:t>?</a:t>
            </a:r>
          </a:p>
        </p:txBody>
      </p:sp>
      <p:sp>
        <p:nvSpPr>
          <p:cNvPr id="5" name="Ondertitel 4">
            <a:extLst>
              <a:ext uri="{FF2B5EF4-FFF2-40B4-BE49-F238E27FC236}">
                <a16:creationId xmlns:a16="http://schemas.microsoft.com/office/drawing/2014/main" id="{42ADA40A-1A75-4EE8-9E1F-DC326AC9F45D}"/>
              </a:ext>
            </a:extLst>
          </p:cNvPr>
          <p:cNvSpPr>
            <a:spLocks noGrp="1"/>
          </p:cNvSpPr>
          <p:nvPr>
            <p:ph type="subTitle" idx="1"/>
          </p:nvPr>
        </p:nvSpPr>
        <p:spPr/>
        <p:txBody>
          <a:bodyPr/>
          <a:lstStyle/>
          <a:p>
            <a:endParaRPr lang="nl-NL" dirty="0"/>
          </a:p>
        </p:txBody>
      </p:sp>
    </p:spTree>
    <p:extLst>
      <p:ext uri="{BB962C8B-B14F-4D97-AF65-F5344CB8AC3E}">
        <p14:creationId xmlns:p14="http://schemas.microsoft.com/office/powerpoint/2010/main" val="166938950"/>
      </p:ext>
    </p:extLst>
  </p:cSld>
  <p:clrMapOvr>
    <a:masterClrMapping/>
  </p:clrMapOvr>
</p:sld>
</file>

<file path=ppt/theme/theme1.xml><?xml version="1.0" encoding="utf-8"?>
<a:theme xmlns:a="http://schemas.openxmlformats.org/drawingml/2006/main" name="WOON HY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amen door een deur" id="{E4277198-B1D2-4AB0-8A84-28F064FAF46E}" vid="{33703425-3E8F-4D71-8A05-1F87C0AE087E}"/>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HYA WOON</Template>
  <TotalTime>334</TotalTime>
  <Words>668</Words>
  <Application>Microsoft Office PowerPoint</Application>
  <PresentationFormat>Breedbeeld</PresentationFormat>
  <Paragraphs>71</Paragraphs>
  <Slides>5</Slides>
  <Notes>3</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5</vt:i4>
      </vt:variant>
    </vt:vector>
  </HeadingPairs>
  <TitlesOfParts>
    <vt:vector size="9" baseType="lpstr">
      <vt:lpstr>Arial</vt:lpstr>
      <vt:lpstr>Calibri</vt:lpstr>
      <vt:lpstr>Calibri Light</vt:lpstr>
      <vt:lpstr>WOON HYA</vt:lpstr>
      <vt:lpstr>Minimale Verduurzaming</vt:lpstr>
      <vt:lpstr>CO₂-pact en EFG-labels</vt:lpstr>
      <vt:lpstr>Zonnepanelen - Iederzon</vt:lpstr>
      <vt:lpstr>Wat doet Ymere nog meer? </vt:lpstr>
      <vt:lpstr>Welke vraag/advies/tip heb jij voor Ymere?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Ria Heldens</dc:creator>
  <cp:lastModifiedBy>Nils Hart</cp:lastModifiedBy>
  <cp:revision>4</cp:revision>
  <dcterms:created xsi:type="dcterms:W3CDTF">2023-06-20T09:28:17Z</dcterms:created>
  <dcterms:modified xsi:type="dcterms:W3CDTF">2023-06-21T10:13:42Z</dcterms:modified>
</cp:coreProperties>
</file>