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2"/>
  </p:notesMasterIdLst>
  <p:handoutMasterIdLst>
    <p:handoutMasterId r:id="rId13"/>
  </p:handoutMasterIdLst>
  <p:sldIdLst>
    <p:sldId id="318" r:id="rId6"/>
    <p:sldId id="313" r:id="rId7"/>
    <p:sldId id="327" r:id="rId8"/>
    <p:sldId id="329" r:id="rId9"/>
    <p:sldId id="331" r:id="rId10"/>
    <p:sldId id="338" r:id="rId11"/>
  </p:sldIdLst>
  <p:sldSz cx="12192000" cy="6858000"/>
  <p:notesSz cx="6858000" cy="9144000"/>
  <p:defaultTextStyle>
    <a:defPPr>
      <a:defRPr lang="nl-NL"/>
    </a:defPPr>
    <a:lvl1pPr algn="l" rtl="0" eaLnBrk="0" fontAlgn="base" hangingPunct="0">
      <a:spcBef>
        <a:spcPct val="0"/>
      </a:spcBef>
      <a:spcAft>
        <a:spcPct val="0"/>
      </a:spcAft>
      <a:defRPr kern="1200">
        <a:solidFill>
          <a:schemeClr val="tx1"/>
        </a:solidFill>
        <a:latin typeface="Poppins"/>
        <a:ea typeface="+mn-ea"/>
        <a:cs typeface="+mn-cs"/>
      </a:defRPr>
    </a:lvl1pPr>
    <a:lvl2pPr marL="457200" algn="l" rtl="0" eaLnBrk="0" fontAlgn="base" hangingPunct="0">
      <a:spcBef>
        <a:spcPct val="0"/>
      </a:spcBef>
      <a:spcAft>
        <a:spcPct val="0"/>
      </a:spcAft>
      <a:defRPr kern="1200">
        <a:solidFill>
          <a:schemeClr val="tx1"/>
        </a:solidFill>
        <a:latin typeface="Poppins"/>
        <a:ea typeface="+mn-ea"/>
        <a:cs typeface="+mn-cs"/>
      </a:defRPr>
    </a:lvl2pPr>
    <a:lvl3pPr marL="914400" algn="l" rtl="0" eaLnBrk="0" fontAlgn="base" hangingPunct="0">
      <a:spcBef>
        <a:spcPct val="0"/>
      </a:spcBef>
      <a:spcAft>
        <a:spcPct val="0"/>
      </a:spcAft>
      <a:defRPr kern="1200">
        <a:solidFill>
          <a:schemeClr val="tx1"/>
        </a:solidFill>
        <a:latin typeface="Poppins"/>
        <a:ea typeface="+mn-ea"/>
        <a:cs typeface="+mn-cs"/>
      </a:defRPr>
    </a:lvl3pPr>
    <a:lvl4pPr marL="1371600" algn="l" rtl="0" eaLnBrk="0" fontAlgn="base" hangingPunct="0">
      <a:spcBef>
        <a:spcPct val="0"/>
      </a:spcBef>
      <a:spcAft>
        <a:spcPct val="0"/>
      </a:spcAft>
      <a:defRPr kern="1200">
        <a:solidFill>
          <a:schemeClr val="tx1"/>
        </a:solidFill>
        <a:latin typeface="Poppins"/>
        <a:ea typeface="+mn-ea"/>
        <a:cs typeface="+mn-cs"/>
      </a:defRPr>
    </a:lvl4pPr>
    <a:lvl5pPr marL="1828800" algn="l" rtl="0" eaLnBrk="0" fontAlgn="base" hangingPunct="0">
      <a:spcBef>
        <a:spcPct val="0"/>
      </a:spcBef>
      <a:spcAft>
        <a:spcPct val="0"/>
      </a:spcAft>
      <a:defRPr kern="1200">
        <a:solidFill>
          <a:schemeClr val="tx1"/>
        </a:solidFill>
        <a:latin typeface="Poppins"/>
        <a:ea typeface="+mn-ea"/>
        <a:cs typeface="+mn-cs"/>
      </a:defRPr>
    </a:lvl5pPr>
    <a:lvl6pPr marL="2286000" algn="l" defTabSz="914400" rtl="0" eaLnBrk="1" latinLnBrk="0" hangingPunct="1">
      <a:defRPr kern="1200">
        <a:solidFill>
          <a:schemeClr val="tx1"/>
        </a:solidFill>
        <a:latin typeface="Poppins"/>
        <a:ea typeface="+mn-ea"/>
        <a:cs typeface="+mn-cs"/>
      </a:defRPr>
    </a:lvl6pPr>
    <a:lvl7pPr marL="2743200" algn="l" defTabSz="914400" rtl="0" eaLnBrk="1" latinLnBrk="0" hangingPunct="1">
      <a:defRPr kern="1200">
        <a:solidFill>
          <a:schemeClr val="tx1"/>
        </a:solidFill>
        <a:latin typeface="Poppins"/>
        <a:ea typeface="+mn-ea"/>
        <a:cs typeface="+mn-cs"/>
      </a:defRPr>
    </a:lvl7pPr>
    <a:lvl8pPr marL="3200400" algn="l" defTabSz="914400" rtl="0" eaLnBrk="1" latinLnBrk="0" hangingPunct="1">
      <a:defRPr kern="1200">
        <a:solidFill>
          <a:schemeClr val="tx1"/>
        </a:solidFill>
        <a:latin typeface="Poppins"/>
        <a:ea typeface="+mn-ea"/>
        <a:cs typeface="+mn-cs"/>
      </a:defRPr>
    </a:lvl8pPr>
    <a:lvl9pPr marL="3657600" algn="l" defTabSz="914400" rtl="0" eaLnBrk="1" latinLnBrk="0" hangingPunct="1">
      <a:defRPr kern="1200">
        <a:solidFill>
          <a:schemeClr val="tx1"/>
        </a:solidFill>
        <a:latin typeface="Poppins"/>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EE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978" y="342"/>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s, Anna" userId="4c4ab0ee-d87d-44c9-915b-04889f413569" providerId="ADAL" clId="{08B4DCEC-D007-4D89-A012-08D9615ACDB9}"/>
    <pc:docChg chg="undo custSel delSld modSld sldOrd">
      <pc:chgData name="Simons, Anna" userId="4c4ab0ee-d87d-44c9-915b-04889f413569" providerId="ADAL" clId="{08B4DCEC-D007-4D89-A012-08D9615ACDB9}" dt="2025-03-19T10:12:00.111" v="26" actId="729"/>
      <pc:docMkLst>
        <pc:docMk/>
      </pc:docMkLst>
      <pc:sldChg chg="mod ord modShow">
        <pc:chgData name="Simons, Anna" userId="4c4ab0ee-d87d-44c9-915b-04889f413569" providerId="ADAL" clId="{08B4DCEC-D007-4D89-A012-08D9615ACDB9}" dt="2025-03-19T10:12:00.111" v="26" actId="729"/>
        <pc:sldMkLst>
          <pc:docMk/>
          <pc:sldMk cId="2393636834" sldId="319"/>
        </pc:sldMkLst>
      </pc:sldChg>
      <pc:sldChg chg="mod modShow">
        <pc:chgData name="Simons, Anna" userId="4c4ab0ee-d87d-44c9-915b-04889f413569" providerId="ADAL" clId="{08B4DCEC-D007-4D89-A012-08D9615ACDB9}" dt="2025-03-19T10:10:52.270" v="20" actId="729"/>
        <pc:sldMkLst>
          <pc:docMk/>
          <pc:sldMk cId="1657967034" sldId="320"/>
        </pc:sldMkLst>
      </pc:sldChg>
      <pc:sldChg chg="modAnim">
        <pc:chgData name="Simons, Anna" userId="4c4ab0ee-d87d-44c9-915b-04889f413569" providerId="ADAL" clId="{08B4DCEC-D007-4D89-A012-08D9615ACDB9}" dt="2025-03-19T10:08:50.007" v="0"/>
        <pc:sldMkLst>
          <pc:docMk/>
          <pc:sldMk cId="726461181" sldId="327"/>
        </pc:sldMkLst>
      </pc:sldChg>
      <pc:sldChg chg="del">
        <pc:chgData name="Simons, Anna" userId="4c4ab0ee-d87d-44c9-915b-04889f413569" providerId="ADAL" clId="{08B4DCEC-D007-4D89-A012-08D9615ACDB9}" dt="2025-03-19T10:08:53.073" v="1" actId="47"/>
        <pc:sldMkLst>
          <pc:docMk/>
          <pc:sldMk cId="512427000" sldId="328"/>
        </pc:sldMkLst>
      </pc:sldChg>
      <pc:sldChg chg="modAnim">
        <pc:chgData name="Simons, Anna" userId="4c4ab0ee-d87d-44c9-915b-04889f413569" providerId="ADAL" clId="{08B4DCEC-D007-4D89-A012-08D9615ACDB9}" dt="2025-03-19T10:09:00.093" v="2"/>
        <pc:sldMkLst>
          <pc:docMk/>
          <pc:sldMk cId="478583928" sldId="329"/>
        </pc:sldMkLst>
      </pc:sldChg>
      <pc:sldChg chg="del">
        <pc:chgData name="Simons, Anna" userId="4c4ab0ee-d87d-44c9-915b-04889f413569" providerId="ADAL" clId="{08B4DCEC-D007-4D89-A012-08D9615ACDB9}" dt="2025-03-19T10:09:05.045" v="3" actId="47"/>
        <pc:sldMkLst>
          <pc:docMk/>
          <pc:sldMk cId="2792522859" sldId="330"/>
        </pc:sldMkLst>
      </pc:sldChg>
      <pc:sldChg chg="modAnim">
        <pc:chgData name="Simons, Anna" userId="4c4ab0ee-d87d-44c9-915b-04889f413569" providerId="ADAL" clId="{08B4DCEC-D007-4D89-A012-08D9615ACDB9}" dt="2025-03-19T10:09:16.331" v="5"/>
        <pc:sldMkLst>
          <pc:docMk/>
          <pc:sldMk cId="590378033" sldId="331"/>
        </pc:sldMkLst>
      </pc:sldChg>
      <pc:sldChg chg="del">
        <pc:chgData name="Simons, Anna" userId="4c4ab0ee-d87d-44c9-915b-04889f413569" providerId="ADAL" clId="{08B4DCEC-D007-4D89-A012-08D9615ACDB9}" dt="2025-03-19T10:09:07.295" v="4" actId="47"/>
        <pc:sldMkLst>
          <pc:docMk/>
          <pc:sldMk cId="4212130427" sldId="332"/>
        </pc:sldMkLst>
      </pc:sldChg>
      <pc:sldChg chg="del">
        <pc:chgData name="Simons, Anna" userId="4c4ab0ee-d87d-44c9-915b-04889f413569" providerId="ADAL" clId="{08B4DCEC-D007-4D89-A012-08D9615ACDB9}" dt="2025-03-19T10:09:25.373" v="7" actId="47"/>
        <pc:sldMkLst>
          <pc:docMk/>
          <pc:sldMk cId="1859163695" sldId="335"/>
        </pc:sldMkLst>
      </pc:sldChg>
      <pc:sldChg chg="del">
        <pc:chgData name="Simons, Anna" userId="4c4ab0ee-d87d-44c9-915b-04889f413569" providerId="ADAL" clId="{08B4DCEC-D007-4D89-A012-08D9615ACDB9}" dt="2025-03-19T10:10:27.380" v="18" actId="47"/>
        <pc:sldMkLst>
          <pc:docMk/>
          <pc:sldMk cId="3879443058" sldId="336"/>
        </pc:sldMkLst>
      </pc:sldChg>
      <pc:sldChg chg="del">
        <pc:chgData name="Simons, Anna" userId="4c4ab0ee-d87d-44c9-915b-04889f413569" providerId="ADAL" clId="{08B4DCEC-D007-4D89-A012-08D9615ACDB9}" dt="2025-03-19T10:10:28.663" v="19" actId="47"/>
        <pc:sldMkLst>
          <pc:docMk/>
          <pc:sldMk cId="2414914945" sldId="337"/>
        </pc:sldMkLst>
      </pc:sldChg>
      <pc:sldChg chg="modAnim">
        <pc:chgData name="Simons, Anna" userId="4c4ab0ee-d87d-44c9-915b-04889f413569" providerId="ADAL" clId="{08B4DCEC-D007-4D89-A012-08D9615ACDB9}" dt="2025-03-19T10:09:35.287" v="8"/>
        <pc:sldMkLst>
          <pc:docMk/>
          <pc:sldMk cId="720370963" sldId="338"/>
        </pc:sldMkLst>
      </pc:sldChg>
      <pc:sldChg chg="del">
        <pc:chgData name="Simons, Anna" userId="4c4ab0ee-d87d-44c9-915b-04889f413569" providerId="ADAL" clId="{08B4DCEC-D007-4D89-A012-08D9615ACDB9}" dt="2025-03-19T10:09:41.784" v="9" actId="47"/>
        <pc:sldMkLst>
          <pc:docMk/>
          <pc:sldMk cId="3258839577" sldId="339"/>
        </pc:sldMkLst>
      </pc:sldChg>
      <pc:sldChg chg="del">
        <pc:chgData name="Simons, Anna" userId="4c4ab0ee-d87d-44c9-915b-04889f413569" providerId="ADAL" clId="{08B4DCEC-D007-4D89-A012-08D9615ACDB9}" dt="2025-03-19T10:09:44.564" v="10" actId="47"/>
        <pc:sldMkLst>
          <pc:docMk/>
          <pc:sldMk cId="4181781602" sldId="340"/>
        </pc:sldMkLst>
      </pc:sldChg>
      <pc:sldChg chg="modAnim">
        <pc:chgData name="Simons, Anna" userId="4c4ab0ee-d87d-44c9-915b-04889f413569" providerId="ADAL" clId="{08B4DCEC-D007-4D89-A012-08D9615ACDB9}" dt="2025-03-19T10:09:53.141" v="11"/>
        <pc:sldMkLst>
          <pc:docMk/>
          <pc:sldMk cId="3154216407" sldId="342"/>
        </pc:sldMkLst>
      </pc:sldChg>
      <pc:sldChg chg="del">
        <pc:chgData name="Simons, Anna" userId="4c4ab0ee-d87d-44c9-915b-04889f413569" providerId="ADAL" clId="{08B4DCEC-D007-4D89-A012-08D9615ACDB9}" dt="2025-03-19T10:09:56.795" v="12" actId="47"/>
        <pc:sldMkLst>
          <pc:docMk/>
          <pc:sldMk cId="4001107731" sldId="343"/>
        </pc:sldMkLst>
      </pc:sldChg>
      <pc:sldChg chg="del">
        <pc:chgData name="Simons, Anna" userId="4c4ab0ee-d87d-44c9-915b-04889f413569" providerId="ADAL" clId="{08B4DCEC-D007-4D89-A012-08D9615ACDB9}" dt="2025-03-19T10:10:26.588" v="17" actId="47"/>
        <pc:sldMkLst>
          <pc:docMk/>
          <pc:sldMk cId="3011207370" sldId="344"/>
        </pc:sldMkLst>
      </pc:sldChg>
      <pc:sldChg chg="modAnim">
        <pc:chgData name="Simons, Anna" userId="4c4ab0ee-d87d-44c9-915b-04889f413569" providerId="ADAL" clId="{08B4DCEC-D007-4D89-A012-08D9615ACDB9}" dt="2025-03-19T10:10:05.726" v="13"/>
        <pc:sldMkLst>
          <pc:docMk/>
          <pc:sldMk cId="3390397655" sldId="345"/>
        </pc:sldMkLst>
      </pc:sldChg>
      <pc:sldChg chg="del">
        <pc:chgData name="Simons, Anna" userId="4c4ab0ee-d87d-44c9-915b-04889f413569" providerId="ADAL" clId="{08B4DCEC-D007-4D89-A012-08D9615ACDB9}" dt="2025-03-19T10:10:08.216" v="14" actId="47"/>
        <pc:sldMkLst>
          <pc:docMk/>
          <pc:sldMk cId="903386486" sldId="346"/>
        </pc:sldMkLst>
      </pc:sldChg>
      <pc:sldChg chg="modSp mod modAnim">
        <pc:chgData name="Simons, Anna" userId="4c4ab0ee-d87d-44c9-915b-04889f413569" providerId="ADAL" clId="{08B4DCEC-D007-4D89-A012-08D9615ACDB9}" dt="2025-03-19T10:11:19.252" v="22"/>
        <pc:sldMkLst>
          <pc:docMk/>
          <pc:sldMk cId="4104187328" sldId="347"/>
        </pc:sldMkLst>
      </pc:sldChg>
      <pc:sldChg chg="del">
        <pc:chgData name="Simons, Anna" userId="4c4ab0ee-d87d-44c9-915b-04889f413569" providerId="ADAL" clId="{08B4DCEC-D007-4D89-A012-08D9615ACDB9}" dt="2025-03-19T10:10:24.962" v="16" actId="47"/>
        <pc:sldMkLst>
          <pc:docMk/>
          <pc:sldMk cId="4215302814" sldId="348"/>
        </pc:sldMkLst>
      </pc:sldChg>
      <pc:sldChg chg="del">
        <pc:chgData name="Simons, Anna" userId="4c4ab0ee-d87d-44c9-915b-04889f413569" providerId="ADAL" clId="{08B4DCEC-D007-4D89-A012-08D9615ACDB9}" dt="2025-03-19T10:09:23.982" v="6" actId="47"/>
        <pc:sldMkLst>
          <pc:docMk/>
          <pc:sldMk cId="1293982841" sldId="349"/>
        </pc:sldMkLst>
      </pc:sldChg>
    </pc:docChg>
  </pc:docChgLst>
  <pc:docChgLst>
    <pc:chgData name="Kramer - Wonen, Dennis" userId="3d0a23cc-0250-4300-8b8d-0be9c2dddf27" providerId="ADAL" clId="{53FED6A2-DE77-4BDA-A3A4-7FF2511B7218}"/>
    <pc:docChg chg="delSld">
      <pc:chgData name="Kramer - Wonen, Dennis" userId="3d0a23cc-0250-4300-8b8d-0be9c2dddf27" providerId="ADAL" clId="{53FED6A2-DE77-4BDA-A3A4-7FF2511B7218}" dt="2025-07-03T08:38:13.217" v="3" actId="47"/>
      <pc:docMkLst>
        <pc:docMk/>
      </pc:docMkLst>
      <pc:sldChg chg="del">
        <pc:chgData name="Kramer - Wonen, Dennis" userId="3d0a23cc-0250-4300-8b8d-0be9c2dddf27" providerId="ADAL" clId="{53FED6A2-DE77-4BDA-A3A4-7FF2511B7218}" dt="2025-07-02T14:13:45.810" v="0" actId="47"/>
        <pc:sldMkLst>
          <pc:docMk/>
          <pc:sldMk cId="1458045860" sldId="258"/>
        </pc:sldMkLst>
      </pc:sldChg>
      <pc:sldChg chg="del">
        <pc:chgData name="Kramer - Wonen, Dennis" userId="3d0a23cc-0250-4300-8b8d-0be9c2dddf27" providerId="ADAL" clId="{53FED6A2-DE77-4BDA-A3A4-7FF2511B7218}" dt="2025-07-02T14:13:45.810" v="0" actId="47"/>
        <pc:sldMkLst>
          <pc:docMk/>
          <pc:sldMk cId="2073990031" sldId="260"/>
        </pc:sldMkLst>
      </pc:sldChg>
      <pc:sldChg chg="del">
        <pc:chgData name="Kramer - Wonen, Dennis" userId="3d0a23cc-0250-4300-8b8d-0be9c2dddf27" providerId="ADAL" clId="{53FED6A2-DE77-4BDA-A3A4-7FF2511B7218}" dt="2025-07-02T14:13:45.810" v="0" actId="47"/>
        <pc:sldMkLst>
          <pc:docMk/>
          <pc:sldMk cId="2545692989" sldId="262"/>
        </pc:sldMkLst>
      </pc:sldChg>
      <pc:sldChg chg="del">
        <pc:chgData name="Kramer - Wonen, Dennis" userId="3d0a23cc-0250-4300-8b8d-0be9c2dddf27" providerId="ADAL" clId="{53FED6A2-DE77-4BDA-A3A4-7FF2511B7218}" dt="2025-07-02T14:13:45.810" v="0" actId="47"/>
        <pc:sldMkLst>
          <pc:docMk/>
          <pc:sldMk cId="578814784" sldId="315"/>
        </pc:sldMkLst>
      </pc:sldChg>
      <pc:sldChg chg="del">
        <pc:chgData name="Kramer - Wonen, Dennis" userId="3d0a23cc-0250-4300-8b8d-0be9c2dddf27" providerId="ADAL" clId="{53FED6A2-DE77-4BDA-A3A4-7FF2511B7218}" dt="2025-07-02T14:13:45.810" v="0" actId="47"/>
        <pc:sldMkLst>
          <pc:docMk/>
          <pc:sldMk cId="2393636834" sldId="319"/>
        </pc:sldMkLst>
      </pc:sldChg>
      <pc:sldChg chg="del">
        <pc:chgData name="Kramer - Wonen, Dennis" userId="3d0a23cc-0250-4300-8b8d-0be9c2dddf27" providerId="ADAL" clId="{53FED6A2-DE77-4BDA-A3A4-7FF2511B7218}" dt="2025-07-02T14:13:45.810" v="0" actId="47"/>
        <pc:sldMkLst>
          <pc:docMk/>
          <pc:sldMk cId="1657967034" sldId="320"/>
        </pc:sldMkLst>
      </pc:sldChg>
      <pc:sldChg chg="del">
        <pc:chgData name="Kramer - Wonen, Dennis" userId="3d0a23cc-0250-4300-8b8d-0be9c2dddf27" providerId="ADAL" clId="{53FED6A2-DE77-4BDA-A3A4-7FF2511B7218}" dt="2025-07-02T14:13:45.810" v="0" actId="47"/>
        <pc:sldMkLst>
          <pc:docMk/>
          <pc:sldMk cId="4118592761" sldId="321"/>
        </pc:sldMkLst>
      </pc:sldChg>
      <pc:sldChg chg="del">
        <pc:chgData name="Kramer - Wonen, Dennis" userId="3d0a23cc-0250-4300-8b8d-0be9c2dddf27" providerId="ADAL" clId="{53FED6A2-DE77-4BDA-A3A4-7FF2511B7218}" dt="2025-07-02T14:13:45.810" v="0" actId="47"/>
        <pc:sldMkLst>
          <pc:docMk/>
          <pc:sldMk cId="2902443655" sldId="322"/>
        </pc:sldMkLst>
      </pc:sldChg>
      <pc:sldChg chg="del">
        <pc:chgData name="Kramer - Wonen, Dennis" userId="3d0a23cc-0250-4300-8b8d-0be9c2dddf27" providerId="ADAL" clId="{53FED6A2-DE77-4BDA-A3A4-7FF2511B7218}" dt="2025-07-02T14:13:45.810" v="0" actId="47"/>
        <pc:sldMkLst>
          <pc:docMk/>
          <pc:sldMk cId="1052133129" sldId="323"/>
        </pc:sldMkLst>
      </pc:sldChg>
      <pc:sldChg chg="del">
        <pc:chgData name="Kramer - Wonen, Dennis" userId="3d0a23cc-0250-4300-8b8d-0be9c2dddf27" providerId="ADAL" clId="{53FED6A2-DE77-4BDA-A3A4-7FF2511B7218}" dt="2025-07-02T14:13:45.810" v="0" actId="47"/>
        <pc:sldMkLst>
          <pc:docMk/>
          <pc:sldMk cId="1182930828" sldId="324"/>
        </pc:sldMkLst>
      </pc:sldChg>
      <pc:sldChg chg="del">
        <pc:chgData name="Kramer - Wonen, Dennis" userId="3d0a23cc-0250-4300-8b8d-0be9c2dddf27" providerId="ADAL" clId="{53FED6A2-DE77-4BDA-A3A4-7FF2511B7218}" dt="2025-07-03T08:38:11.839" v="1" actId="47"/>
        <pc:sldMkLst>
          <pc:docMk/>
          <pc:sldMk cId="3154216407" sldId="342"/>
        </pc:sldMkLst>
      </pc:sldChg>
      <pc:sldChg chg="del">
        <pc:chgData name="Kramer - Wonen, Dennis" userId="3d0a23cc-0250-4300-8b8d-0be9c2dddf27" providerId="ADAL" clId="{53FED6A2-DE77-4BDA-A3A4-7FF2511B7218}" dt="2025-07-03T08:38:12.476" v="2" actId="47"/>
        <pc:sldMkLst>
          <pc:docMk/>
          <pc:sldMk cId="3390397655" sldId="345"/>
        </pc:sldMkLst>
      </pc:sldChg>
      <pc:sldChg chg="del">
        <pc:chgData name="Kramer - Wonen, Dennis" userId="3d0a23cc-0250-4300-8b8d-0be9c2dddf27" providerId="ADAL" clId="{53FED6A2-DE77-4BDA-A3A4-7FF2511B7218}" dt="2025-07-03T08:38:13.217" v="3" actId="47"/>
        <pc:sldMkLst>
          <pc:docMk/>
          <pc:sldMk cId="4104187328" sldId="347"/>
        </pc:sldMkLst>
      </pc:sldChg>
    </pc:docChg>
  </pc:docChgLst>
  <pc:docChgLst>
    <pc:chgData name="Simons, Anna" userId="4c4ab0ee-d87d-44c9-915b-04889f413569" providerId="ADAL" clId="{E395485F-5FC2-456C-A832-A531F174FD14}"/>
    <pc:docChg chg="delSld">
      <pc:chgData name="Simons, Anna" userId="4c4ab0ee-d87d-44c9-915b-04889f413569" providerId="ADAL" clId="{E395485F-5FC2-456C-A832-A531F174FD14}" dt="2025-03-19T09:58:45.056" v="0" actId="47"/>
      <pc:docMkLst>
        <pc:docMk/>
      </pc:docMkLst>
      <pc:sldChg chg="del">
        <pc:chgData name="Simons, Anna" userId="4c4ab0ee-d87d-44c9-915b-04889f413569" providerId="ADAL" clId="{E395485F-5FC2-456C-A832-A531F174FD14}" dt="2025-03-19T09:58:45.056" v="0" actId="47"/>
        <pc:sldMkLst>
          <pc:docMk/>
          <pc:sldMk cId="3158882462" sldId="334"/>
        </pc:sldMkLst>
      </pc:sldChg>
    </pc:docChg>
  </pc:docChgLst>
  <pc:docChgLst>
    <pc:chgData name="Simons, Anna" userId="S::a.simons@ymere.nl::4c4ab0ee-d87d-44c9-915b-04889f413569" providerId="AD" clId="Web-{27069A3B-EC7B-D2A6-AE93-71A9D811DB2F}"/>
    <pc:docChg chg="modSld">
      <pc:chgData name="Simons, Anna" userId="S::a.simons@ymere.nl::4c4ab0ee-d87d-44c9-915b-04889f413569" providerId="AD" clId="Web-{27069A3B-EC7B-D2A6-AE93-71A9D811DB2F}" dt="2025-03-27T10:54:51.326" v="8"/>
      <pc:docMkLst>
        <pc:docMk/>
      </pc:docMkLst>
      <pc:sldChg chg="mod modShow">
        <pc:chgData name="Simons, Anna" userId="S::a.simons@ymere.nl::4c4ab0ee-d87d-44c9-915b-04889f413569" providerId="AD" clId="Web-{27069A3B-EC7B-D2A6-AE93-71A9D811DB2F}" dt="2025-03-27T10:54:50.983" v="7"/>
        <pc:sldMkLst>
          <pc:docMk/>
          <pc:sldMk cId="1458045860" sldId="258"/>
        </pc:sldMkLst>
      </pc:sldChg>
      <pc:sldChg chg="mod modShow">
        <pc:chgData name="Simons, Anna" userId="S::a.simons@ymere.nl::4c4ab0ee-d87d-44c9-915b-04889f413569" providerId="AD" clId="Web-{27069A3B-EC7B-D2A6-AE93-71A9D811DB2F}" dt="2025-03-27T10:54:49.686" v="0"/>
        <pc:sldMkLst>
          <pc:docMk/>
          <pc:sldMk cId="2073990031" sldId="260"/>
        </pc:sldMkLst>
      </pc:sldChg>
      <pc:sldChg chg="mod modShow">
        <pc:chgData name="Simons, Anna" userId="S::a.simons@ymere.nl::4c4ab0ee-d87d-44c9-915b-04889f413569" providerId="AD" clId="Web-{27069A3B-EC7B-D2A6-AE93-71A9D811DB2F}" dt="2025-03-27T10:54:49.873" v="1"/>
        <pc:sldMkLst>
          <pc:docMk/>
          <pc:sldMk cId="2545692989" sldId="262"/>
        </pc:sldMkLst>
      </pc:sldChg>
      <pc:sldChg chg="mod modShow">
        <pc:chgData name="Simons, Anna" userId="S::a.simons@ymere.nl::4c4ab0ee-d87d-44c9-915b-04889f413569" providerId="AD" clId="Web-{27069A3B-EC7B-D2A6-AE93-71A9D811DB2F}" dt="2025-03-27T10:54:51.326" v="8"/>
        <pc:sldMkLst>
          <pc:docMk/>
          <pc:sldMk cId="578814784" sldId="315"/>
        </pc:sldMkLst>
      </pc:sldChg>
      <pc:sldChg chg="mod modShow">
        <pc:chgData name="Simons, Anna" userId="S::a.simons@ymere.nl::4c4ab0ee-d87d-44c9-915b-04889f413569" providerId="AD" clId="Web-{27069A3B-EC7B-D2A6-AE93-71A9D811DB2F}" dt="2025-03-27T10:54:50.561" v="4"/>
        <pc:sldMkLst>
          <pc:docMk/>
          <pc:sldMk cId="1657967034" sldId="320"/>
        </pc:sldMkLst>
      </pc:sldChg>
      <pc:sldChg chg="mod modShow">
        <pc:chgData name="Simons, Anna" userId="S::a.simons@ymere.nl::4c4ab0ee-d87d-44c9-915b-04889f413569" providerId="AD" clId="Web-{27069A3B-EC7B-D2A6-AE93-71A9D811DB2F}" dt="2025-03-27T10:54:50.123" v="2"/>
        <pc:sldMkLst>
          <pc:docMk/>
          <pc:sldMk cId="4118592761" sldId="321"/>
        </pc:sldMkLst>
      </pc:sldChg>
      <pc:sldChg chg="mod modShow">
        <pc:chgData name="Simons, Anna" userId="S::a.simons@ymere.nl::4c4ab0ee-d87d-44c9-915b-04889f413569" providerId="AD" clId="Web-{27069A3B-EC7B-D2A6-AE93-71A9D811DB2F}" dt="2025-03-27T10:54:50.326" v="3"/>
        <pc:sldMkLst>
          <pc:docMk/>
          <pc:sldMk cId="2902443655" sldId="322"/>
        </pc:sldMkLst>
      </pc:sldChg>
      <pc:sldChg chg="mod modShow">
        <pc:chgData name="Simons, Anna" userId="S::a.simons@ymere.nl::4c4ab0ee-d87d-44c9-915b-04889f413569" providerId="AD" clId="Web-{27069A3B-EC7B-D2A6-AE93-71A9D811DB2F}" dt="2025-03-27T10:54:50.764" v="5"/>
        <pc:sldMkLst>
          <pc:docMk/>
          <pc:sldMk cId="1052133129" sldId="323"/>
        </pc:sldMkLst>
      </pc:sldChg>
      <pc:sldChg chg="mod modShow">
        <pc:chgData name="Simons, Anna" userId="S::a.simons@ymere.nl::4c4ab0ee-d87d-44c9-915b-04889f413569" providerId="AD" clId="Web-{27069A3B-EC7B-D2A6-AE93-71A9D811DB2F}" dt="2025-03-27T10:54:50.873" v="6"/>
        <pc:sldMkLst>
          <pc:docMk/>
          <pc:sldMk cId="1182930828" sldId="32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47F31A21-C143-4376-BDE5-30EB9B752C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nl-NL"/>
          </a:p>
        </p:txBody>
      </p:sp>
      <p:sp>
        <p:nvSpPr>
          <p:cNvPr id="3" name="Tijdelijke aanduiding voor datum 2">
            <a:extLst>
              <a:ext uri="{FF2B5EF4-FFF2-40B4-BE49-F238E27FC236}">
                <a16:creationId xmlns:a16="http://schemas.microsoft.com/office/drawing/2014/main" id="{2DF5D745-685B-4174-9264-E42A5C4236D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D484462-A348-4FDD-8C28-2C9DB082EFD7}" type="datetimeFigureOut">
              <a:rPr lang="nl-NL"/>
              <a:pPr>
                <a:defRPr/>
              </a:pPr>
              <a:t>3-7-2025</a:t>
            </a:fld>
            <a:endParaRPr lang="nl-NL"/>
          </a:p>
        </p:txBody>
      </p:sp>
      <p:sp>
        <p:nvSpPr>
          <p:cNvPr id="4" name="Tijdelijke aanduiding voor voettekst 3">
            <a:extLst>
              <a:ext uri="{FF2B5EF4-FFF2-40B4-BE49-F238E27FC236}">
                <a16:creationId xmlns:a16="http://schemas.microsoft.com/office/drawing/2014/main" id="{6D560E1D-BA5A-4762-B2FC-269A763499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nl-NL"/>
          </a:p>
        </p:txBody>
      </p:sp>
      <p:sp>
        <p:nvSpPr>
          <p:cNvPr id="5" name="Tijdelijke aanduiding voor dianummer 4">
            <a:extLst>
              <a:ext uri="{FF2B5EF4-FFF2-40B4-BE49-F238E27FC236}">
                <a16:creationId xmlns:a16="http://schemas.microsoft.com/office/drawing/2014/main" id="{D713E665-9240-45D6-BB8E-01FD0D8F51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2FB1080-9C7B-4C36-A30E-4AC7DE09C57B}" type="slidenum">
              <a:rPr lang="nl-NL"/>
              <a:pPr>
                <a:defRPr/>
              </a:pPr>
              <a:t>‹nr.›</a:t>
            </a:fld>
            <a:endParaRPr 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4520547B-C87F-4450-B300-2D030E2009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nl-NL"/>
          </a:p>
        </p:txBody>
      </p:sp>
      <p:sp>
        <p:nvSpPr>
          <p:cNvPr id="3" name="Tijdelijke aanduiding voor datum 2">
            <a:extLst>
              <a:ext uri="{FF2B5EF4-FFF2-40B4-BE49-F238E27FC236}">
                <a16:creationId xmlns:a16="http://schemas.microsoft.com/office/drawing/2014/main" id="{EC947D3D-50D9-4863-93BA-5241D38E088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F376EC4-2B46-47D8-AC6C-0947AC0A1560}" type="datetimeFigureOut">
              <a:rPr lang="nl-NL"/>
              <a:pPr>
                <a:defRPr/>
              </a:pPr>
              <a:t>3-7-2025</a:t>
            </a:fld>
            <a:endParaRPr lang="nl-NL"/>
          </a:p>
        </p:txBody>
      </p:sp>
      <p:sp>
        <p:nvSpPr>
          <p:cNvPr id="4" name="Tijdelijke aanduiding voor dia-afbeelding 3">
            <a:extLst>
              <a:ext uri="{FF2B5EF4-FFF2-40B4-BE49-F238E27FC236}">
                <a16:creationId xmlns:a16="http://schemas.microsoft.com/office/drawing/2014/main" id="{CF66A190-92DD-4BE9-9834-BEA2DCEDC38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a:extLst>
              <a:ext uri="{FF2B5EF4-FFF2-40B4-BE49-F238E27FC236}">
                <a16:creationId xmlns:a16="http://schemas.microsoft.com/office/drawing/2014/main" id="{E353B7AE-95A7-48A6-8C1E-E3C5805170E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C3683E25-9CEF-4A49-B227-4F0FEDD01F5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nl-NL"/>
          </a:p>
        </p:txBody>
      </p:sp>
      <p:sp>
        <p:nvSpPr>
          <p:cNvPr id="7" name="Tijdelijke aanduiding voor dianummer 6">
            <a:extLst>
              <a:ext uri="{FF2B5EF4-FFF2-40B4-BE49-F238E27FC236}">
                <a16:creationId xmlns:a16="http://schemas.microsoft.com/office/drawing/2014/main" id="{973785EA-56D0-4449-8853-A5446AE4502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3E93A6E-A42D-4C54-AD92-1E56AAB3A906}" type="slidenum">
              <a:rPr lang="nl-NL"/>
              <a:pPr>
                <a:defRPr/>
              </a:pPr>
              <a:t>‹nr.›</a:t>
            </a:fld>
            <a:endParaRPr 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1">
    <p:bg bwMode="auto">
      <p:bgPr>
        <a:solidFill>
          <a:schemeClr val="bg1"/>
        </a:soli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D3145C4-46F3-4DC8-83C2-2D0527294099}"/>
              </a:ext>
            </a:extLst>
          </p:cNvPr>
          <p:cNvSpPr>
            <a:spLocks noSelect="1" noChangeArrowheads="1"/>
          </p:cNvSpPr>
          <p:nvPr/>
        </p:nvSpPr>
        <p:spPr bwMode="auto">
          <a:xfrm>
            <a:off x="0" y="0"/>
            <a:ext cx="12192000" cy="6858000"/>
          </a:xfrm>
          <a:prstGeom prst="rect">
            <a:avLst/>
          </a:prstGeom>
          <a:solidFill>
            <a:srgbClr val="0064AF"/>
          </a:solidFill>
          <a:ln>
            <a:noFill/>
          </a:ln>
        </p:spPr>
        <p:txBody>
          <a:bodyPr/>
          <a:lstStyle>
            <a:lvl1pPr>
              <a:defRPr>
                <a:solidFill>
                  <a:schemeClr val="tx1"/>
                </a:solidFill>
                <a:latin typeface="Poppins"/>
              </a:defRPr>
            </a:lvl1pPr>
            <a:lvl2pPr marL="742950" indent="-285750">
              <a:defRPr>
                <a:solidFill>
                  <a:schemeClr val="tx1"/>
                </a:solidFill>
                <a:latin typeface="Poppins"/>
              </a:defRPr>
            </a:lvl2pPr>
            <a:lvl3pPr marL="1143000" indent="-228600">
              <a:defRPr>
                <a:solidFill>
                  <a:schemeClr val="tx1"/>
                </a:solidFill>
                <a:latin typeface="Poppins"/>
              </a:defRPr>
            </a:lvl3pPr>
            <a:lvl4pPr marL="1600200" indent="-228600">
              <a:defRPr>
                <a:solidFill>
                  <a:schemeClr val="tx1"/>
                </a:solidFill>
                <a:latin typeface="Poppins"/>
              </a:defRPr>
            </a:lvl4pPr>
            <a:lvl5pPr marL="2057400" indent="-228600">
              <a:defRPr>
                <a:solidFill>
                  <a:schemeClr val="tx1"/>
                </a:solidFill>
                <a:latin typeface="Poppins"/>
              </a:defRPr>
            </a:lvl5pPr>
            <a:lvl6pPr marL="2514600" indent="-228600" fontAlgn="base">
              <a:spcBef>
                <a:spcPct val="0"/>
              </a:spcBef>
              <a:spcAft>
                <a:spcPct val="0"/>
              </a:spcAft>
              <a:defRPr>
                <a:solidFill>
                  <a:schemeClr val="tx1"/>
                </a:solidFill>
                <a:latin typeface="Poppins"/>
              </a:defRPr>
            </a:lvl6pPr>
            <a:lvl7pPr marL="2971800" indent="-228600" fontAlgn="base">
              <a:spcBef>
                <a:spcPct val="0"/>
              </a:spcBef>
              <a:spcAft>
                <a:spcPct val="0"/>
              </a:spcAft>
              <a:defRPr>
                <a:solidFill>
                  <a:schemeClr val="tx1"/>
                </a:solidFill>
                <a:latin typeface="Poppins"/>
              </a:defRPr>
            </a:lvl7pPr>
            <a:lvl8pPr marL="3429000" indent="-228600" fontAlgn="base">
              <a:spcBef>
                <a:spcPct val="0"/>
              </a:spcBef>
              <a:spcAft>
                <a:spcPct val="0"/>
              </a:spcAft>
              <a:defRPr>
                <a:solidFill>
                  <a:schemeClr val="tx1"/>
                </a:solidFill>
                <a:latin typeface="Poppins"/>
              </a:defRPr>
            </a:lvl8pPr>
            <a:lvl9pPr marL="3886200" indent="-228600" fontAlgn="base">
              <a:spcBef>
                <a:spcPct val="0"/>
              </a:spcBef>
              <a:spcAft>
                <a:spcPct val="0"/>
              </a:spcAft>
              <a:defRPr>
                <a:solidFill>
                  <a:schemeClr val="tx1"/>
                </a:solidFill>
                <a:latin typeface="Poppins"/>
              </a:defRPr>
            </a:lvl9pPr>
          </a:lstStyle>
          <a:p>
            <a:pPr eaLnBrk="1" hangingPunct="1">
              <a:defRPr/>
            </a:pPr>
            <a:endParaRPr lang="nl-NL" altLang="nl-NL"/>
          </a:p>
        </p:txBody>
      </p:sp>
      <p:sp>
        <p:nvSpPr>
          <p:cNvPr id="5" name="Frame 2">
            <a:extLst>
              <a:ext uri="{FF2B5EF4-FFF2-40B4-BE49-F238E27FC236}">
                <a16:creationId xmlns:a16="http://schemas.microsoft.com/office/drawing/2014/main" id="{9BD4D776-B101-41B4-8D4D-2820BCBD9B82}"/>
              </a:ext>
            </a:extLst>
          </p:cNvPr>
          <p:cNvSpPr>
            <a:spLocks noSelect="1"/>
          </p:cNvSpPr>
          <p:nvPr/>
        </p:nvSpPr>
        <p:spPr bwMode="auto">
          <a:xfrm>
            <a:off x="635000" y="635000"/>
            <a:ext cx="10922000" cy="5143500"/>
          </a:xfrm>
          <a:custGeom>
            <a:avLst/>
            <a:gdLst>
              <a:gd name="T0" fmla="*/ 2147483646 w 6880"/>
              <a:gd name="T1" fmla="*/ 2147483646 h 3240"/>
              <a:gd name="T2" fmla="*/ 2147483646 w 6880"/>
              <a:gd name="T3" fmla="*/ 0 h 3240"/>
              <a:gd name="T4" fmla="*/ 2147483646 w 6880"/>
              <a:gd name="T5" fmla="*/ 0 h 3240"/>
              <a:gd name="T6" fmla="*/ 2147483646 w 6880"/>
              <a:gd name="T7" fmla="*/ 0 h 3240"/>
              <a:gd name="T8" fmla="*/ 2147483646 w 6880"/>
              <a:gd name="T9" fmla="*/ 0 h 3240"/>
              <a:gd name="T10" fmla="*/ 2147483646 w 6880"/>
              <a:gd name="T11" fmla="*/ 0 h 3240"/>
              <a:gd name="T12" fmla="*/ 2147483646 w 6880"/>
              <a:gd name="T13" fmla="*/ 0 h 3240"/>
              <a:gd name="T14" fmla="*/ 0 w 6880"/>
              <a:gd name="T15" fmla="*/ 2147483646 h 3240"/>
              <a:gd name="T16" fmla="*/ 0 w 6880"/>
              <a:gd name="T17" fmla="*/ 2147483646 h 3240"/>
              <a:gd name="T18" fmla="*/ 2147483646 w 6880"/>
              <a:gd name="T19" fmla="*/ 2147483646 h 3240"/>
              <a:gd name="T20" fmla="*/ 2147483646 w 6880"/>
              <a:gd name="T21" fmla="*/ 2147483646 h 3240"/>
              <a:gd name="T22" fmla="*/ 2147483646 w 6880"/>
              <a:gd name="T23" fmla="*/ 2147483646 h 3240"/>
              <a:gd name="T24" fmla="*/ 2147483646 w 6880"/>
              <a:gd name="T25" fmla="*/ 2147483646 h 3240"/>
              <a:gd name="T26" fmla="*/ 2147483646 w 6880"/>
              <a:gd name="T27" fmla="*/ 2147483646 h 3240"/>
              <a:gd name="T28" fmla="*/ 2147483646 w 6880"/>
              <a:gd name="T29" fmla="*/ 2147483646 h 3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880" h="3240">
                <a:moveTo>
                  <a:pt x="6880" y="1289"/>
                </a:moveTo>
                <a:lnTo>
                  <a:pt x="6880" y="0"/>
                </a:lnTo>
                <a:lnTo>
                  <a:pt x="4080" y="0"/>
                </a:lnTo>
                <a:lnTo>
                  <a:pt x="2869" y="0"/>
                </a:lnTo>
                <a:lnTo>
                  <a:pt x="2822" y="0"/>
                </a:lnTo>
                <a:lnTo>
                  <a:pt x="2403" y="0"/>
                </a:lnTo>
                <a:lnTo>
                  <a:pt x="1192" y="0"/>
                </a:lnTo>
                <a:lnTo>
                  <a:pt x="0" y="1933"/>
                </a:lnTo>
                <a:lnTo>
                  <a:pt x="0" y="3240"/>
                </a:lnTo>
                <a:lnTo>
                  <a:pt x="1211" y="3240"/>
                </a:lnTo>
                <a:lnTo>
                  <a:pt x="4014" y="3240"/>
                </a:lnTo>
                <a:lnTo>
                  <a:pt x="4058" y="3240"/>
                </a:lnTo>
                <a:lnTo>
                  <a:pt x="5269" y="3240"/>
                </a:lnTo>
                <a:lnTo>
                  <a:pt x="5691" y="3240"/>
                </a:lnTo>
                <a:lnTo>
                  <a:pt x="6880" y="1289"/>
                </a:lnTo>
                <a:close/>
              </a:path>
            </a:pathLst>
          </a:custGeom>
          <a:solidFill>
            <a:srgbClr val="6E23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6" name="Frame 3">
            <a:extLst>
              <a:ext uri="{FF2B5EF4-FFF2-40B4-BE49-F238E27FC236}">
                <a16:creationId xmlns:a16="http://schemas.microsoft.com/office/drawing/2014/main" id="{67DAA303-B577-4077-8792-4643DE24771C}"/>
              </a:ext>
            </a:extLst>
          </p:cNvPr>
          <p:cNvSpPr>
            <a:spLocks noSelect="1"/>
          </p:cNvSpPr>
          <p:nvPr/>
        </p:nvSpPr>
        <p:spPr bwMode="auto">
          <a:xfrm>
            <a:off x="635000" y="6145213"/>
            <a:ext cx="1095375" cy="268287"/>
          </a:xfrm>
          <a:custGeom>
            <a:avLst/>
            <a:gdLst>
              <a:gd name="T0" fmla="*/ 2147483646 w 3451"/>
              <a:gd name="T1" fmla="*/ 2147483646 h 848"/>
              <a:gd name="T2" fmla="*/ 2147483646 w 3451"/>
              <a:gd name="T3" fmla="*/ 2147483646 h 848"/>
              <a:gd name="T4" fmla="*/ 0 w 3451"/>
              <a:gd name="T5" fmla="*/ 31629709 h 848"/>
              <a:gd name="T6" fmla="*/ 2147483646 w 3451"/>
              <a:gd name="T7" fmla="*/ 2147483646 h 848"/>
              <a:gd name="T8" fmla="*/ 2147483646 w 3451"/>
              <a:gd name="T9" fmla="*/ 2147483646 h 848"/>
              <a:gd name="T10" fmla="*/ 2147483646 w 3451"/>
              <a:gd name="T11" fmla="*/ 2147483646 h 848"/>
              <a:gd name="T12" fmla="*/ 2147483646 w 3451"/>
              <a:gd name="T13" fmla="*/ 2147483646 h 848"/>
              <a:gd name="T14" fmla="*/ 2147483646 w 3451"/>
              <a:gd name="T15" fmla="*/ 2147483646 h 848"/>
              <a:gd name="T16" fmla="*/ 2147483646 w 3451"/>
              <a:gd name="T17" fmla="*/ 2147483646 h 848"/>
              <a:gd name="T18" fmla="*/ 2147483646 w 3451"/>
              <a:gd name="T19" fmla="*/ 2147483646 h 848"/>
              <a:gd name="T20" fmla="*/ 2147483646 w 3451"/>
              <a:gd name="T21" fmla="*/ 2147483646 h 848"/>
              <a:gd name="T22" fmla="*/ 2147483646 w 3451"/>
              <a:gd name="T23" fmla="*/ 2147483646 h 848"/>
              <a:gd name="T24" fmla="*/ 2147483646 w 3451"/>
              <a:gd name="T25" fmla="*/ 2147483646 h 848"/>
              <a:gd name="T26" fmla="*/ 2147483646 w 3451"/>
              <a:gd name="T27" fmla="*/ 2147483646 h 848"/>
              <a:gd name="T28" fmla="*/ 2147483646 w 3451"/>
              <a:gd name="T29" fmla="*/ 2147483646 h 848"/>
              <a:gd name="T30" fmla="*/ 2147483646 w 3451"/>
              <a:gd name="T31" fmla="*/ 2147483646 h 848"/>
              <a:gd name="T32" fmla="*/ 2147483646 w 3451"/>
              <a:gd name="T33" fmla="*/ 2147483646 h 848"/>
              <a:gd name="T34" fmla="*/ 2147483646 w 3451"/>
              <a:gd name="T35" fmla="*/ 2147483646 h 848"/>
              <a:gd name="T36" fmla="*/ 2147483646 w 3451"/>
              <a:gd name="T37" fmla="*/ 2147483646 h 848"/>
              <a:gd name="T38" fmla="*/ 2147483646 w 3451"/>
              <a:gd name="T39" fmla="*/ 2147483646 h 848"/>
              <a:gd name="T40" fmla="*/ 2147483646 w 3451"/>
              <a:gd name="T41" fmla="*/ 2147483646 h 848"/>
              <a:gd name="T42" fmla="*/ 2147483646 w 3451"/>
              <a:gd name="T43" fmla="*/ 2147483646 h 848"/>
              <a:gd name="T44" fmla="*/ 2147483646 w 3451"/>
              <a:gd name="T45" fmla="*/ 0 h 848"/>
              <a:gd name="T46" fmla="*/ 2147483646 w 3451"/>
              <a:gd name="T47" fmla="*/ 2147483646 h 848"/>
              <a:gd name="T48" fmla="*/ 2147483646 w 3451"/>
              <a:gd name="T49" fmla="*/ 2147483646 h 848"/>
              <a:gd name="T50" fmla="*/ 2147483646 w 3451"/>
              <a:gd name="T51" fmla="*/ 2147483646 h 848"/>
              <a:gd name="T52" fmla="*/ 2147483646 w 3451"/>
              <a:gd name="T53" fmla="*/ 2147483646 h 848"/>
              <a:gd name="T54" fmla="*/ 2147483646 w 3451"/>
              <a:gd name="T55" fmla="*/ 2147483646 h 848"/>
              <a:gd name="T56" fmla="*/ 2147483646 w 3451"/>
              <a:gd name="T57" fmla="*/ 2147483646 h 848"/>
              <a:gd name="T58" fmla="*/ 2147483646 w 3451"/>
              <a:gd name="T59" fmla="*/ 2147483646 h 848"/>
              <a:gd name="T60" fmla="*/ 2147483646 w 3451"/>
              <a:gd name="T61" fmla="*/ 2147483646 h 848"/>
              <a:gd name="T62" fmla="*/ 2147483646 w 3451"/>
              <a:gd name="T63" fmla="*/ 2147483646 h 848"/>
              <a:gd name="T64" fmla="*/ 2147483646 w 3451"/>
              <a:gd name="T65" fmla="*/ 2147483646 h 848"/>
              <a:gd name="T66" fmla="*/ 2147483646 w 3451"/>
              <a:gd name="T67" fmla="*/ 2147483646 h 848"/>
              <a:gd name="T68" fmla="*/ 2147483646 w 3451"/>
              <a:gd name="T69" fmla="*/ 2147483646 h 848"/>
              <a:gd name="T70" fmla="*/ 2147483646 w 3451"/>
              <a:gd name="T71" fmla="*/ 2147483646 h 848"/>
              <a:gd name="T72" fmla="*/ 2147483646 w 3451"/>
              <a:gd name="T73" fmla="*/ 2147483646 h 848"/>
              <a:gd name="T74" fmla="*/ 2147483646 w 3451"/>
              <a:gd name="T75" fmla="*/ 2147483646 h 848"/>
              <a:gd name="T76" fmla="*/ 2147483646 w 3451"/>
              <a:gd name="T77" fmla="*/ 2147483646 h 848"/>
              <a:gd name="T78" fmla="*/ 2147483646 w 3451"/>
              <a:gd name="T79" fmla="*/ 2147483646 h 848"/>
              <a:gd name="T80" fmla="*/ 2147483646 w 3451"/>
              <a:gd name="T81" fmla="*/ 2147483646 h 848"/>
              <a:gd name="T82" fmla="*/ 2147483646 w 3451"/>
              <a:gd name="T83" fmla="*/ 2147483646 h 848"/>
              <a:gd name="T84" fmla="*/ 2147483646 w 3451"/>
              <a:gd name="T85" fmla="*/ 2147483646 h 8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451" h="848">
                <a:moveTo>
                  <a:pt x="197" y="1"/>
                </a:moveTo>
                <a:cubicBezTo>
                  <a:pt x="200" y="5"/>
                  <a:pt x="477" y="498"/>
                  <a:pt x="479" y="501"/>
                </a:cubicBezTo>
                <a:cubicBezTo>
                  <a:pt x="479" y="832"/>
                  <a:pt x="479" y="832"/>
                  <a:pt x="479" y="832"/>
                </a:cubicBezTo>
                <a:cubicBezTo>
                  <a:pt x="289" y="832"/>
                  <a:pt x="289" y="832"/>
                  <a:pt x="289" y="832"/>
                </a:cubicBezTo>
                <a:cubicBezTo>
                  <a:pt x="289" y="498"/>
                  <a:pt x="289" y="498"/>
                  <a:pt x="289" y="498"/>
                </a:cubicBezTo>
                <a:cubicBezTo>
                  <a:pt x="289" y="498"/>
                  <a:pt x="8" y="15"/>
                  <a:pt x="0" y="1"/>
                </a:cubicBezTo>
                <a:lnTo>
                  <a:pt x="197" y="1"/>
                </a:lnTo>
                <a:close/>
                <a:moveTo>
                  <a:pt x="2619" y="354"/>
                </a:moveTo>
                <a:cubicBezTo>
                  <a:pt x="2609" y="376"/>
                  <a:pt x="2609" y="376"/>
                  <a:pt x="2609" y="376"/>
                </a:cubicBezTo>
                <a:cubicBezTo>
                  <a:pt x="2609" y="376"/>
                  <a:pt x="2609" y="283"/>
                  <a:pt x="2609" y="278"/>
                </a:cubicBezTo>
                <a:cubicBezTo>
                  <a:pt x="2431" y="278"/>
                  <a:pt x="2431" y="278"/>
                  <a:pt x="2431" y="278"/>
                </a:cubicBezTo>
                <a:cubicBezTo>
                  <a:pt x="2431" y="832"/>
                  <a:pt x="2431" y="832"/>
                  <a:pt x="2431" y="832"/>
                </a:cubicBezTo>
                <a:cubicBezTo>
                  <a:pt x="2609" y="832"/>
                  <a:pt x="2609" y="832"/>
                  <a:pt x="2609" y="832"/>
                </a:cubicBezTo>
                <a:cubicBezTo>
                  <a:pt x="2609" y="558"/>
                  <a:pt x="2609" y="558"/>
                  <a:pt x="2609" y="558"/>
                </a:cubicBezTo>
                <a:cubicBezTo>
                  <a:pt x="2609" y="493"/>
                  <a:pt x="2653" y="423"/>
                  <a:pt x="2749" y="423"/>
                </a:cubicBezTo>
                <a:cubicBezTo>
                  <a:pt x="2775" y="423"/>
                  <a:pt x="2796" y="428"/>
                  <a:pt x="2816" y="433"/>
                </a:cubicBezTo>
                <a:cubicBezTo>
                  <a:pt x="2816" y="271"/>
                  <a:pt x="2816" y="271"/>
                  <a:pt x="2816" y="271"/>
                </a:cubicBezTo>
                <a:cubicBezTo>
                  <a:pt x="2805" y="269"/>
                  <a:pt x="2791" y="267"/>
                  <a:pt x="2776" y="267"/>
                </a:cubicBezTo>
                <a:cubicBezTo>
                  <a:pt x="2696" y="267"/>
                  <a:pt x="2646" y="305"/>
                  <a:pt x="2619" y="354"/>
                </a:cubicBezTo>
                <a:close/>
                <a:moveTo>
                  <a:pt x="1409" y="262"/>
                </a:moveTo>
                <a:cubicBezTo>
                  <a:pt x="1337" y="262"/>
                  <a:pt x="1282" y="290"/>
                  <a:pt x="1237" y="351"/>
                </a:cubicBezTo>
                <a:cubicBezTo>
                  <a:pt x="1234" y="354"/>
                  <a:pt x="1234" y="354"/>
                  <a:pt x="1234" y="354"/>
                </a:cubicBezTo>
                <a:cubicBezTo>
                  <a:pt x="1233" y="351"/>
                  <a:pt x="1233" y="351"/>
                  <a:pt x="1233" y="351"/>
                </a:cubicBezTo>
                <a:cubicBezTo>
                  <a:pt x="1206" y="292"/>
                  <a:pt x="1152" y="262"/>
                  <a:pt x="1072" y="262"/>
                </a:cubicBezTo>
                <a:cubicBezTo>
                  <a:pt x="1007" y="262"/>
                  <a:pt x="951" y="295"/>
                  <a:pt x="917" y="348"/>
                </a:cubicBezTo>
                <a:cubicBezTo>
                  <a:pt x="913" y="354"/>
                  <a:pt x="913" y="354"/>
                  <a:pt x="913" y="354"/>
                </a:cubicBezTo>
                <a:cubicBezTo>
                  <a:pt x="913" y="354"/>
                  <a:pt x="913" y="282"/>
                  <a:pt x="913" y="278"/>
                </a:cubicBezTo>
                <a:cubicBezTo>
                  <a:pt x="735" y="278"/>
                  <a:pt x="735" y="278"/>
                  <a:pt x="735" y="278"/>
                </a:cubicBezTo>
                <a:cubicBezTo>
                  <a:pt x="735" y="831"/>
                  <a:pt x="735" y="831"/>
                  <a:pt x="735" y="831"/>
                </a:cubicBezTo>
                <a:cubicBezTo>
                  <a:pt x="913" y="831"/>
                  <a:pt x="913" y="831"/>
                  <a:pt x="913" y="831"/>
                </a:cubicBezTo>
                <a:cubicBezTo>
                  <a:pt x="913" y="562"/>
                  <a:pt x="913" y="562"/>
                  <a:pt x="913" y="562"/>
                </a:cubicBezTo>
                <a:cubicBezTo>
                  <a:pt x="913" y="451"/>
                  <a:pt x="940" y="408"/>
                  <a:pt x="1009" y="408"/>
                </a:cubicBezTo>
                <a:cubicBezTo>
                  <a:pt x="1056" y="408"/>
                  <a:pt x="1080" y="444"/>
                  <a:pt x="1080" y="516"/>
                </a:cubicBezTo>
                <a:cubicBezTo>
                  <a:pt x="1080" y="831"/>
                  <a:pt x="1080" y="831"/>
                  <a:pt x="1080" y="831"/>
                </a:cubicBezTo>
                <a:cubicBezTo>
                  <a:pt x="1258" y="831"/>
                  <a:pt x="1258" y="831"/>
                  <a:pt x="1258" y="831"/>
                </a:cubicBezTo>
                <a:cubicBezTo>
                  <a:pt x="1258" y="561"/>
                  <a:pt x="1258" y="561"/>
                  <a:pt x="1258" y="561"/>
                </a:cubicBezTo>
                <a:cubicBezTo>
                  <a:pt x="1258" y="474"/>
                  <a:pt x="1265" y="408"/>
                  <a:pt x="1347" y="408"/>
                </a:cubicBezTo>
                <a:cubicBezTo>
                  <a:pt x="1396" y="408"/>
                  <a:pt x="1426" y="444"/>
                  <a:pt x="1426" y="506"/>
                </a:cubicBezTo>
                <a:cubicBezTo>
                  <a:pt x="1426" y="831"/>
                  <a:pt x="1426" y="831"/>
                  <a:pt x="1426" y="831"/>
                </a:cubicBezTo>
                <a:cubicBezTo>
                  <a:pt x="1604" y="831"/>
                  <a:pt x="1604" y="831"/>
                  <a:pt x="1604" y="831"/>
                </a:cubicBezTo>
                <a:cubicBezTo>
                  <a:pt x="1604" y="500"/>
                  <a:pt x="1604" y="500"/>
                  <a:pt x="1604" y="500"/>
                </a:cubicBezTo>
                <a:cubicBezTo>
                  <a:pt x="1604" y="389"/>
                  <a:pt x="1582" y="262"/>
                  <a:pt x="1409" y="262"/>
                </a:cubicBezTo>
                <a:close/>
                <a:moveTo>
                  <a:pt x="587" y="0"/>
                </a:moveTo>
                <a:cubicBezTo>
                  <a:pt x="585" y="5"/>
                  <a:pt x="464" y="212"/>
                  <a:pt x="446" y="243"/>
                </a:cubicBezTo>
                <a:cubicBezTo>
                  <a:pt x="543" y="417"/>
                  <a:pt x="543" y="417"/>
                  <a:pt x="543" y="417"/>
                </a:cubicBezTo>
                <a:cubicBezTo>
                  <a:pt x="557" y="393"/>
                  <a:pt x="778" y="13"/>
                  <a:pt x="785" y="0"/>
                </a:cubicBezTo>
                <a:lnTo>
                  <a:pt x="587" y="0"/>
                </a:lnTo>
                <a:close/>
                <a:moveTo>
                  <a:pt x="2225" y="343"/>
                </a:moveTo>
                <a:cubicBezTo>
                  <a:pt x="2279" y="399"/>
                  <a:pt x="2308" y="482"/>
                  <a:pt x="2308" y="577"/>
                </a:cubicBezTo>
                <a:cubicBezTo>
                  <a:pt x="2308" y="584"/>
                  <a:pt x="2308" y="591"/>
                  <a:pt x="2307" y="597"/>
                </a:cubicBezTo>
                <a:cubicBezTo>
                  <a:pt x="1897" y="597"/>
                  <a:pt x="1897" y="597"/>
                  <a:pt x="1897" y="597"/>
                </a:cubicBezTo>
                <a:cubicBezTo>
                  <a:pt x="1897" y="600"/>
                  <a:pt x="1897" y="600"/>
                  <a:pt x="1897" y="600"/>
                </a:cubicBezTo>
                <a:cubicBezTo>
                  <a:pt x="1901" y="681"/>
                  <a:pt x="1948" y="729"/>
                  <a:pt x="2025" y="729"/>
                </a:cubicBezTo>
                <a:cubicBezTo>
                  <a:pt x="2073" y="729"/>
                  <a:pt x="2114" y="706"/>
                  <a:pt x="2130" y="668"/>
                </a:cubicBezTo>
                <a:cubicBezTo>
                  <a:pt x="2297" y="668"/>
                  <a:pt x="2297" y="668"/>
                  <a:pt x="2297" y="668"/>
                </a:cubicBezTo>
                <a:cubicBezTo>
                  <a:pt x="2266" y="781"/>
                  <a:pt x="2164" y="848"/>
                  <a:pt x="2022" y="848"/>
                </a:cubicBezTo>
                <a:cubicBezTo>
                  <a:pt x="1932" y="848"/>
                  <a:pt x="1857" y="821"/>
                  <a:pt x="1803" y="770"/>
                </a:cubicBezTo>
                <a:cubicBezTo>
                  <a:pt x="1748" y="718"/>
                  <a:pt x="1719" y="643"/>
                  <a:pt x="1719" y="553"/>
                </a:cubicBezTo>
                <a:cubicBezTo>
                  <a:pt x="1719" y="472"/>
                  <a:pt x="1750" y="398"/>
                  <a:pt x="1807" y="344"/>
                </a:cubicBezTo>
                <a:cubicBezTo>
                  <a:pt x="1863" y="291"/>
                  <a:pt x="1938" y="262"/>
                  <a:pt x="2018" y="262"/>
                </a:cubicBezTo>
                <a:cubicBezTo>
                  <a:pt x="2103" y="262"/>
                  <a:pt x="2175" y="290"/>
                  <a:pt x="2225" y="343"/>
                </a:cubicBezTo>
                <a:close/>
                <a:moveTo>
                  <a:pt x="2129" y="500"/>
                </a:moveTo>
                <a:cubicBezTo>
                  <a:pt x="2129" y="497"/>
                  <a:pt x="2129" y="497"/>
                  <a:pt x="2129" y="497"/>
                </a:cubicBezTo>
                <a:cubicBezTo>
                  <a:pt x="2126" y="431"/>
                  <a:pt x="2078" y="381"/>
                  <a:pt x="2018" y="381"/>
                </a:cubicBezTo>
                <a:cubicBezTo>
                  <a:pt x="1955" y="381"/>
                  <a:pt x="1909" y="425"/>
                  <a:pt x="1897" y="497"/>
                </a:cubicBezTo>
                <a:cubicBezTo>
                  <a:pt x="1897" y="500"/>
                  <a:pt x="1897" y="500"/>
                  <a:pt x="1897" y="500"/>
                </a:cubicBezTo>
                <a:lnTo>
                  <a:pt x="2129" y="500"/>
                </a:lnTo>
                <a:close/>
                <a:moveTo>
                  <a:pt x="3450" y="597"/>
                </a:moveTo>
                <a:cubicBezTo>
                  <a:pt x="3040" y="597"/>
                  <a:pt x="3040" y="597"/>
                  <a:pt x="3040" y="597"/>
                </a:cubicBezTo>
                <a:cubicBezTo>
                  <a:pt x="3040" y="600"/>
                  <a:pt x="3040" y="600"/>
                  <a:pt x="3040" y="600"/>
                </a:cubicBezTo>
                <a:cubicBezTo>
                  <a:pt x="3044" y="681"/>
                  <a:pt x="3091" y="729"/>
                  <a:pt x="3168" y="729"/>
                </a:cubicBezTo>
                <a:cubicBezTo>
                  <a:pt x="3216" y="729"/>
                  <a:pt x="3257" y="706"/>
                  <a:pt x="3273" y="668"/>
                </a:cubicBezTo>
                <a:cubicBezTo>
                  <a:pt x="3440" y="668"/>
                  <a:pt x="3440" y="668"/>
                  <a:pt x="3440" y="668"/>
                </a:cubicBezTo>
                <a:cubicBezTo>
                  <a:pt x="3409" y="781"/>
                  <a:pt x="3307" y="848"/>
                  <a:pt x="3165" y="848"/>
                </a:cubicBezTo>
                <a:cubicBezTo>
                  <a:pt x="3075" y="848"/>
                  <a:pt x="3000" y="821"/>
                  <a:pt x="2946" y="770"/>
                </a:cubicBezTo>
                <a:cubicBezTo>
                  <a:pt x="2891" y="718"/>
                  <a:pt x="2862" y="643"/>
                  <a:pt x="2862" y="553"/>
                </a:cubicBezTo>
                <a:cubicBezTo>
                  <a:pt x="2862" y="472"/>
                  <a:pt x="2893" y="398"/>
                  <a:pt x="2950" y="344"/>
                </a:cubicBezTo>
                <a:cubicBezTo>
                  <a:pt x="3006" y="291"/>
                  <a:pt x="3081" y="262"/>
                  <a:pt x="3161" y="262"/>
                </a:cubicBezTo>
                <a:cubicBezTo>
                  <a:pt x="3246" y="262"/>
                  <a:pt x="3318" y="290"/>
                  <a:pt x="3368" y="343"/>
                </a:cubicBezTo>
                <a:cubicBezTo>
                  <a:pt x="3422" y="399"/>
                  <a:pt x="3451" y="482"/>
                  <a:pt x="3451" y="577"/>
                </a:cubicBezTo>
                <a:cubicBezTo>
                  <a:pt x="3451" y="584"/>
                  <a:pt x="3451" y="591"/>
                  <a:pt x="3450" y="597"/>
                </a:cubicBezTo>
                <a:close/>
                <a:moveTo>
                  <a:pt x="3272" y="500"/>
                </a:moveTo>
                <a:cubicBezTo>
                  <a:pt x="3272" y="497"/>
                  <a:pt x="3272" y="497"/>
                  <a:pt x="3272" y="497"/>
                </a:cubicBezTo>
                <a:cubicBezTo>
                  <a:pt x="3269" y="431"/>
                  <a:pt x="3221" y="381"/>
                  <a:pt x="3161" y="381"/>
                </a:cubicBezTo>
                <a:cubicBezTo>
                  <a:pt x="3098" y="381"/>
                  <a:pt x="3052" y="425"/>
                  <a:pt x="3040" y="497"/>
                </a:cubicBezTo>
                <a:cubicBezTo>
                  <a:pt x="3040" y="500"/>
                  <a:pt x="3040" y="500"/>
                  <a:pt x="3040" y="500"/>
                </a:cubicBezTo>
                <a:lnTo>
                  <a:pt x="3272" y="5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4"/>
          <p:cNvSpPr>
            <a:spLocks noGrp="1" noSelect="1"/>
          </p:cNvSpPr>
          <p:nvPr>
            <p:ph type="ctrTitle"/>
          </p:nvPr>
        </p:nvSpPr>
        <p:spPr>
          <a:xfrm>
            <a:off x="1269518" y="523142"/>
            <a:ext cx="8261344" cy="1959404"/>
          </a:xfrm>
        </p:spPr>
        <p:txBody>
          <a:bodyPr anchor="b" anchorCtr="0"/>
          <a:lstStyle>
            <a:lvl1pPr algn="l">
              <a:defRPr sz="5500" spc="-90" baseline="0">
                <a:solidFill>
                  <a:schemeClr val="bg1"/>
                </a:solidFill>
                <a:latin typeface="Poppins SemiBold" panose="00000700000000000000" pitchFamily="2" charset="0"/>
                <a:cs typeface="Poppins SemiBold" panose="00000700000000000000" pitchFamily="2" charset="0"/>
              </a:defRPr>
            </a:lvl1pPr>
          </a:lstStyle>
          <a:p>
            <a:r>
              <a:rPr lang="nl-NL"/>
              <a:t>Klik om stijl te bewerken</a:t>
            </a:r>
          </a:p>
        </p:txBody>
      </p:sp>
      <p:sp>
        <p:nvSpPr>
          <p:cNvPr id="3" name="Subtitle 5"/>
          <p:cNvSpPr>
            <a:spLocks noGrp="1" noSelect="1"/>
          </p:cNvSpPr>
          <p:nvPr>
            <p:ph type="subTitle" idx="1"/>
          </p:nvPr>
        </p:nvSpPr>
        <p:spPr>
          <a:xfrm>
            <a:off x="1269518" y="2528999"/>
            <a:ext cx="8261344" cy="1959403"/>
          </a:xfrm>
        </p:spPr>
        <p:txBody>
          <a:bodyPr/>
          <a:lstStyle>
            <a:lvl1pPr marL="0" indent="0" algn="l">
              <a:buNone/>
              <a:defRPr sz="5500" spc="-90" baseline="0">
                <a:solidFill>
                  <a:schemeClr val="accent3"/>
                </a:solidFill>
                <a:latin typeface="Poppins SemiBold" panose="00000700000000000000" pitchFamily="2" charset="0"/>
                <a:cs typeface="Poppi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Tree>
    <p:extLst>
      <p:ext uri="{BB962C8B-B14F-4D97-AF65-F5344CB8AC3E}">
        <p14:creationId xmlns:p14="http://schemas.microsoft.com/office/powerpoint/2010/main" val="1939795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p:cNvSpPr>
            <a:spLocks noGrp="1" noSelect="1"/>
          </p:cNvSpPr>
          <p:nvPr>
            <p:ph type="title"/>
          </p:nvPr>
        </p:nvSpPr>
        <p:spPr>
          <a:xfrm>
            <a:off x="1269546" y="709425"/>
            <a:ext cx="8956800" cy="1062001"/>
          </a:xfrm>
        </p:spPr>
        <p:txBody>
          <a:bodyPr/>
          <a:lstStyle/>
          <a:p>
            <a:r>
              <a:rPr lang="nl-NL"/>
              <a:t>Klik om stijl te bewerken</a:t>
            </a:r>
          </a:p>
        </p:txBody>
      </p:sp>
      <p:sp>
        <p:nvSpPr>
          <p:cNvPr id="4" name="Tijdelijke aanduiding voor inhoud 2 (JU-Free)"/>
          <p:cNvSpPr>
            <a:spLocks noGrp="1"/>
          </p:cNvSpPr>
          <p:nvPr>
            <p:ph sz="quarter" idx="11"/>
          </p:nvPr>
        </p:nvSpPr>
        <p:spPr>
          <a:xfrm>
            <a:off x="1269720" y="2362680"/>
            <a:ext cx="8956800" cy="3785040"/>
          </a:xfrm>
        </p:spPr>
        <p:txBody>
          <a:bodyPr/>
          <a:lstStyle>
            <a:lvl8pPr>
              <a:defRPr/>
            </a:lvl8pPr>
            <a:lvl9pPr>
              <a:defRPr/>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90559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tekst (twee kolommen)">
    <p:spTree>
      <p:nvGrpSpPr>
        <p:cNvPr id="1" name=""/>
        <p:cNvGrpSpPr/>
        <p:nvPr/>
      </p:nvGrpSpPr>
      <p:grpSpPr>
        <a:xfrm>
          <a:off x="0" y="0"/>
          <a:ext cx="0" cy="0"/>
          <a:chOff x="0" y="0"/>
          <a:chExt cx="0" cy="0"/>
        </a:xfrm>
      </p:grpSpPr>
      <p:sp>
        <p:nvSpPr>
          <p:cNvPr id="2" name="Title 1"/>
          <p:cNvSpPr>
            <a:spLocks noGrp="1" noSelect="1"/>
          </p:cNvSpPr>
          <p:nvPr>
            <p:ph type="title"/>
          </p:nvPr>
        </p:nvSpPr>
        <p:spPr>
          <a:xfrm>
            <a:off x="1269546" y="709425"/>
            <a:ext cx="8955908" cy="1062001"/>
          </a:xfrm>
        </p:spPr>
        <p:txBody>
          <a:bodyPr/>
          <a:lstStyle/>
          <a:p>
            <a:r>
              <a:rPr lang="nl-NL"/>
              <a:t>Klik om stijl te bewerken</a:t>
            </a:r>
          </a:p>
        </p:txBody>
      </p:sp>
      <p:sp>
        <p:nvSpPr>
          <p:cNvPr id="7" name="Frame text 2 (JU-Free)"/>
          <p:cNvSpPr>
            <a:spLocks noGrp="1"/>
          </p:cNvSpPr>
          <p:nvPr>
            <p:ph type="body" sz="quarter" idx="10"/>
          </p:nvPr>
        </p:nvSpPr>
        <p:spPr>
          <a:xfrm>
            <a:off x="1270000" y="2359025"/>
            <a:ext cx="8955088" cy="3785040"/>
          </a:xfrm>
        </p:spPr>
        <p:txBody>
          <a:bodyPr numCol="2" spcCol="864000"/>
          <a:lstStyle>
            <a:lvl1pPr>
              <a:defRPr/>
            </a:lvl1pPr>
            <a:lvl8pPr>
              <a:defRPr/>
            </a:lvl8pPr>
            <a:lvl9pPr>
              <a:defRPr/>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740615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tekst en afbeelding">
    <p:spTree>
      <p:nvGrpSpPr>
        <p:cNvPr id="1" name=""/>
        <p:cNvGrpSpPr/>
        <p:nvPr/>
      </p:nvGrpSpPr>
      <p:grpSpPr>
        <a:xfrm>
          <a:off x="0" y="0"/>
          <a:ext cx="0" cy="0"/>
          <a:chOff x="0" y="0"/>
          <a:chExt cx="0" cy="0"/>
        </a:xfrm>
      </p:grpSpPr>
      <p:sp>
        <p:nvSpPr>
          <p:cNvPr id="2" name="Title 1"/>
          <p:cNvSpPr>
            <a:spLocks noGrp="1" noSelect="1"/>
          </p:cNvSpPr>
          <p:nvPr>
            <p:ph type="title"/>
          </p:nvPr>
        </p:nvSpPr>
        <p:spPr>
          <a:xfrm>
            <a:off x="1269546" y="709425"/>
            <a:ext cx="4106497" cy="1062001"/>
          </a:xfrm>
        </p:spPr>
        <p:txBody>
          <a:bodyPr/>
          <a:lstStyle/>
          <a:p>
            <a:r>
              <a:rPr lang="nl-NL"/>
              <a:t>Klik om stijl te bewerken</a:t>
            </a:r>
          </a:p>
        </p:txBody>
      </p:sp>
      <p:sp>
        <p:nvSpPr>
          <p:cNvPr id="10" name="Frame text 2 (JU-Free)"/>
          <p:cNvSpPr>
            <a:spLocks noGrp="1"/>
          </p:cNvSpPr>
          <p:nvPr>
            <p:ph type="body" sz="quarter" idx="10"/>
          </p:nvPr>
        </p:nvSpPr>
        <p:spPr>
          <a:xfrm>
            <a:off x="1269999" y="2359025"/>
            <a:ext cx="4106497" cy="3785040"/>
          </a:xfrm>
        </p:spPr>
        <p:txBody>
          <a:bodyPr/>
          <a:lstStyle>
            <a:lvl1pPr>
              <a:defRPr/>
            </a:lvl1pPr>
            <a:lvl8pPr>
              <a:defRPr/>
            </a:lvl8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Frame picture 3"/>
          <p:cNvSpPr>
            <a:spLocks noGrp="1" noSelect="1"/>
          </p:cNvSpPr>
          <p:nvPr>
            <p:ph type="pic" sz="quarter" idx="11"/>
          </p:nvPr>
        </p:nvSpPr>
        <p:spPr>
          <a:xfrm>
            <a:off x="6096000" y="0"/>
            <a:ext cx="6097200" cy="6858000"/>
          </a:xfrm>
          <a:prstGeom prst="rect">
            <a:avLst/>
          </a:prstGeom>
        </p:spPr>
        <p:txBody>
          <a:bodyPr/>
          <a:lstStyle>
            <a:lvl1pPr marL="0" indent="0">
              <a:buFontTx/>
              <a:buNone/>
              <a:defRPr/>
            </a:lvl1pPr>
          </a:lstStyle>
          <a:p>
            <a:pPr lvl="0"/>
            <a:r>
              <a:rPr lang="nl-NL" noProof="0"/>
              <a:t>Klik op het pictogram als u een afbeelding wilt toevoegen</a:t>
            </a:r>
          </a:p>
        </p:txBody>
      </p:sp>
    </p:spTree>
    <p:extLst>
      <p:ext uri="{BB962C8B-B14F-4D97-AF65-F5344CB8AC3E}">
        <p14:creationId xmlns:p14="http://schemas.microsoft.com/office/powerpoint/2010/main" val="4090098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tekst en afbeelding (2)">
    <p:spTree>
      <p:nvGrpSpPr>
        <p:cNvPr id="1" name=""/>
        <p:cNvGrpSpPr/>
        <p:nvPr/>
      </p:nvGrpSpPr>
      <p:grpSpPr>
        <a:xfrm>
          <a:off x="0" y="0"/>
          <a:ext cx="0" cy="0"/>
          <a:chOff x="0" y="0"/>
          <a:chExt cx="0" cy="0"/>
        </a:xfrm>
      </p:grpSpPr>
      <p:sp>
        <p:nvSpPr>
          <p:cNvPr id="2" name="Title 1"/>
          <p:cNvSpPr>
            <a:spLocks noGrp="1" noSelect="1"/>
          </p:cNvSpPr>
          <p:nvPr>
            <p:ph type="title"/>
          </p:nvPr>
        </p:nvSpPr>
        <p:spPr>
          <a:xfrm>
            <a:off x="1269546" y="709425"/>
            <a:ext cx="4106497" cy="1062001"/>
          </a:xfrm>
        </p:spPr>
        <p:txBody>
          <a:bodyPr/>
          <a:lstStyle/>
          <a:p>
            <a:r>
              <a:rPr lang="nl-NL"/>
              <a:t>Klik om stijl te bewerken</a:t>
            </a:r>
          </a:p>
        </p:txBody>
      </p:sp>
      <p:sp>
        <p:nvSpPr>
          <p:cNvPr id="10" name="Frame text 2 (JU-Free)"/>
          <p:cNvSpPr>
            <a:spLocks noGrp="1"/>
          </p:cNvSpPr>
          <p:nvPr>
            <p:ph type="body" sz="quarter" idx="10"/>
          </p:nvPr>
        </p:nvSpPr>
        <p:spPr>
          <a:xfrm>
            <a:off x="1269999" y="2359025"/>
            <a:ext cx="4106497" cy="3785040"/>
          </a:xfrm>
        </p:spPr>
        <p:txBody>
          <a:bodyPr/>
          <a:lstStyle>
            <a:lvl1pPr>
              <a:defRPr/>
            </a:lvl1pPr>
            <a:lvl8pPr>
              <a:defRPr/>
            </a:lvl8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Frame picture 3"/>
          <p:cNvSpPr>
            <a:spLocks noGrp="1" noSelect="1"/>
          </p:cNvSpPr>
          <p:nvPr>
            <p:ph type="pic" sz="quarter" idx="11"/>
          </p:nvPr>
        </p:nvSpPr>
        <p:spPr>
          <a:xfrm>
            <a:off x="6096000" y="0"/>
            <a:ext cx="6097200" cy="3412800"/>
          </a:xfrm>
          <a:prstGeom prst="rect">
            <a:avLst/>
          </a:prstGeom>
        </p:spPr>
        <p:txBody>
          <a:bodyPr/>
          <a:lstStyle>
            <a:lvl1pPr marL="0" indent="0">
              <a:buFontTx/>
              <a:buNone/>
              <a:defRPr/>
            </a:lvl1pPr>
          </a:lstStyle>
          <a:p>
            <a:pPr lvl="0"/>
            <a:r>
              <a:rPr lang="nl-NL" noProof="0"/>
              <a:t>Klik op het pictogram als u een afbeelding wilt toevoegen</a:t>
            </a:r>
          </a:p>
        </p:txBody>
      </p:sp>
      <p:sp>
        <p:nvSpPr>
          <p:cNvPr id="6" name="Frame picture 4"/>
          <p:cNvSpPr>
            <a:spLocks noGrp="1" noSelect="1"/>
          </p:cNvSpPr>
          <p:nvPr>
            <p:ph type="pic" sz="quarter" idx="12"/>
          </p:nvPr>
        </p:nvSpPr>
        <p:spPr>
          <a:xfrm>
            <a:off x="6096000" y="3445200"/>
            <a:ext cx="6097200" cy="3412800"/>
          </a:xfrm>
          <a:prstGeom prst="rect">
            <a:avLst/>
          </a:prstGeom>
        </p:spPr>
        <p:txBody>
          <a:bodyPr/>
          <a:lstStyle>
            <a:lvl1pPr marL="0" indent="0">
              <a:buFontTx/>
              <a:buNone/>
              <a:defRPr/>
            </a:lvl1pPr>
          </a:lstStyle>
          <a:p>
            <a:pPr lvl="0"/>
            <a:r>
              <a:rPr lang="nl-NL" noProof="0"/>
              <a:t>Klik op het pictogram als u een afbeelding wilt toevoegen</a:t>
            </a:r>
          </a:p>
        </p:txBody>
      </p:sp>
    </p:spTree>
    <p:extLst>
      <p:ext uri="{BB962C8B-B14F-4D97-AF65-F5344CB8AC3E}">
        <p14:creationId xmlns:p14="http://schemas.microsoft.com/office/powerpoint/2010/main" val="3626387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tekst en afbeelding (3)">
    <p:spTree>
      <p:nvGrpSpPr>
        <p:cNvPr id="1" name=""/>
        <p:cNvGrpSpPr/>
        <p:nvPr/>
      </p:nvGrpSpPr>
      <p:grpSpPr>
        <a:xfrm>
          <a:off x="0" y="0"/>
          <a:ext cx="0" cy="0"/>
          <a:chOff x="0" y="0"/>
          <a:chExt cx="0" cy="0"/>
        </a:xfrm>
      </p:grpSpPr>
      <p:sp>
        <p:nvSpPr>
          <p:cNvPr id="2" name="Title 1"/>
          <p:cNvSpPr>
            <a:spLocks noGrp="1" noSelect="1"/>
          </p:cNvSpPr>
          <p:nvPr>
            <p:ph type="title"/>
          </p:nvPr>
        </p:nvSpPr>
        <p:spPr>
          <a:xfrm>
            <a:off x="1269546" y="709425"/>
            <a:ext cx="4106497" cy="1062001"/>
          </a:xfrm>
        </p:spPr>
        <p:txBody>
          <a:bodyPr/>
          <a:lstStyle/>
          <a:p>
            <a:r>
              <a:rPr lang="nl-NL"/>
              <a:t>Klik om stijl te bewerken</a:t>
            </a:r>
          </a:p>
        </p:txBody>
      </p:sp>
      <p:sp>
        <p:nvSpPr>
          <p:cNvPr id="10" name="Frame text 2 (JU-Free)"/>
          <p:cNvSpPr>
            <a:spLocks noGrp="1"/>
          </p:cNvSpPr>
          <p:nvPr>
            <p:ph type="body" sz="quarter" idx="10"/>
          </p:nvPr>
        </p:nvSpPr>
        <p:spPr>
          <a:xfrm>
            <a:off x="1269999" y="2359025"/>
            <a:ext cx="4106497" cy="3785040"/>
          </a:xfrm>
        </p:spPr>
        <p:txBody>
          <a:bodyPr/>
          <a:lstStyle>
            <a:lvl1pPr>
              <a:defRPr/>
            </a:lvl1pPr>
            <a:lvl8pPr>
              <a:defRPr/>
            </a:lvl8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Frame picture 3"/>
          <p:cNvSpPr>
            <a:spLocks noGrp="1" noSelect="1"/>
          </p:cNvSpPr>
          <p:nvPr>
            <p:ph type="pic" sz="quarter" idx="11"/>
          </p:nvPr>
        </p:nvSpPr>
        <p:spPr>
          <a:xfrm>
            <a:off x="6096000" y="0"/>
            <a:ext cx="6097200" cy="3412800"/>
          </a:xfrm>
          <a:prstGeom prst="rect">
            <a:avLst/>
          </a:prstGeom>
        </p:spPr>
        <p:txBody>
          <a:bodyPr/>
          <a:lstStyle>
            <a:lvl1pPr marL="0" indent="0">
              <a:buFontTx/>
              <a:buNone/>
              <a:defRPr/>
            </a:lvl1pPr>
          </a:lstStyle>
          <a:p>
            <a:pPr lvl="0"/>
            <a:r>
              <a:rPr lang="nl-NL" noProof="0"/>
              <a:t>Klik op het pictogram als u een afbeelding wilt toevoegen</a:t>
            </a:r>
          </a:p>
        </p:txBody>
      </p:sp>
      <p:sp>
        <p:nvSpPr>
          <p:cNvPr id="8" name="Frame picture 4"/>
          <p:cNvSpPr>
            <a:spLocks noGrp="1" noSelect="1"/>
          </p:cNvSpPr>
          <p:nvPr>
            <p:ph type="pic" sz="quarter" idx="12"/>
          </p:nvPr>
        </p:nvSpPr>
        <p:spPr>
          <a:xfrm>
            <a:off x="6096000" y="3445200"/>
            <a:ext cx="3031200" cy="3412800"/>
          </a:xfrm>
          <a:prstGeom prst="rect">
            <a:avLst/>
          </a:prstGeom>
        </p:spPr>
        <p:txBody>
          <a:bodyPr/>
          <a:lstStyle>
            <a:lvl1pPr marL="0" indent="0">
              <a:buFontTx/>
              <a:buNone/>
              <a:defRPr/>
            </a:lvl1pPr>
          </a:lstStyle>
          <a:p>
            <a:pPr lvl="0"/>
            <a:r>
              <a:rPr lang="nl-NL" noProof="0"/>
              <a:t>Klik op het pictogram als u een afbeelding wilt toevoegen</a:t>
            </a:r>
          </a:p>
        </p:txBody>
      </p:sp>
      <p:sp>
        <p:nvSpPr>
          <p:cNvPr id="9" name="Picture Placeholder 5"/>
          <p:cNvSpPr>
            <a:spLocks noGrp="1" noSelect="1"/>
          </p:cNvSpPr>
          <p:nvPr>
            <p:ph type="pic" sz="quarter" idx="13"/>
          </p:nvPr>
        </p:nvSpPr>
        <p:spPr>
          <a:xfrm>
            <a:off x="9160800" y="3445200"/>
            <a:ext cx="3031200" cy="3412800"/>
          </a:xfrm>
          <a:prstGeom prst="rect">
            <a:avLst/>
          </a:prstGeom>
        </p:spPr>
        <p:txBody>
          <a:bodyPr/>
          <a:lstStyle>
            <a:lvl1pPr marL="0" indent="0">
              <a:buFontTx/>
              <a:buNone/>
              <a:defRPr/>
            </a:lvl1pPr>
          </a:lstStyle>
          <a:p>
            <a:pPr lvl="0"/>
            <a:r>
              <a:rPr lang="nl-NL" noProof="0"/>
              <a:t>Klik op het pictogram als u een afbeelding wilt toevoegen</a:t>
            </a:r>
          </a:p>
        </p:txBody>
      </p:sp>
    </p:spTree>
    <p:extLst>
      <p:ext uri="{BB962C8B-B14F-4D97-AF65-F5344CB8AC3E}">
        <p14:creationId xmlns:p14="http://schemas.microsoft.com/office/powerpoint/2010/main" val="2444670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4)">
    <p:spTree>
      <p:nvGrpSpPr>
        <p:cNvPr id="1" name=""/>
        <p:cNvGrpSpPr/>
        <p:nvPr/>
      </p:nvGrpSpPr>
      <p:grpSpPr>
        <a:xfrm>
          <a:off x="0" y="0"/>
          <a:ext cx="0" cy="0"/>
          <a:chOff x="0" y="0"/>
          <a:chExt cx="0" cy="0"/>
        </a:xfrm>
      </p:grpSpPr>
      <p:sp>
        <p:nvSpPr>
          <p:cNvPr id="2" name="Title 1"/>
          <p:cNvSpPr>
            <a:spLocks noGrp="1" noSelect="1"/>
          </p:cNvSpPr>
          <p:nvPr>
            <p:ph type="title"/>
          </p:nvPr>
        </p:nvSpPr>
        <p:spPr>
          <a:xfrm>
            <a:off x="1269546" y="709425"/>
            <a:ext cx="4106497" cy="1062001"/>
          </a:xfrm>
        </p:spPr>
        <p:txBody>
          <a:bodyPr/>
          <a:lstStyle/>
          <a:p>
            <a:r>
              <a:rPr lang="nl-NL"/>
              <a:t>Klik om stijl te bewerken</a:t>
            </a:r>
          </a:p>
        </p:txBody>
      </p:sp>
      <p:sp>
        <p:nvSpPr>
          <p:cNvPr id="10" name="Frame text 2 (JU-Free)"/>
          <p:cNvSpPr>
            <a:spLocks noGrp="1"/>
          </p:cNvSpPr>
          <p:nvPr>
            <p:ph type="body" sz="quarter" idx="10"/>
          </p:nvPr>
        </p:nvSpPr>
        <p:spPr>
          <a:xfrm>
            <a:off x="1269999" y="2359025"/>
            <a:ext cx="4106497" cy="3785040"/>
          </a:xfrm>
        </p:spPr>
        <p:txBody>
          <a:bodyPr/>
          <a:lstStyle>
            <a:lvl1pPr>
              <a:defRPr/>
            </a:lvl1pPr>
            <a:lvl8pPr>
              <a:defRPr/>
            </a:lvl8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Frame picture 3"/>
          <p:cNvSpPr>
            <a:spLocks noGrp="1" noSelect="1"/>
          </p:cNvSpPr>
          <p:nvPr>
            <p:ph type="pic" sz="quarter" idx="11"/>
          </p:nvPr>
        </p:nvSpPr>
        <p:spPr>
          <a:xfrm>
            <a:off x="6096000" y="3445200"/>
            <a:ext cx="3031200" cy="3412800"/>
          </a:xfrm>
          <a:prstGeom prst="rect">
            <a:avLst/>
          </a:prstGeom>
        </p:spPr>
        <p:txBody>
          <a:bodyPr/>
          <a:lstStyle>
            <a:lvl1pPr marL="0" indent="0">
              <a:buFontTx/>
              <a:buNone/>
              <a:defRPr/>
            </a:lvl1pPr>
          </a:lstStyle>
          <a:p>
            <a:pPr lvl="0"/>
            <a:r>
              <a:rPr lang="nl-NL" noProof="0"/>
              <a:t>Klik op het pictogram als u een afbeelding wilt toevoegen</a:t>
            </a:r>
          </a:p>
        </p:txBody>
      </p:sp>
      <p:sp>
        <p:nvSpPr>
          <p:cNvPr id="12" name="Frame picture 4"/>
          <p:cNvSpPr>
            <a:spLocks noGrp="1" noSelect="1"/>
          </p:cNvSpPr>
          <p:nvPr>
            <p:ph type="pic" sz="quarter" idx="12"/>
          </p:nvPr>
        </p:nvSpPr>
        <p:spPr>
          <a:xfrm>
            <a:off x="9160800" y="3445200"/>
            <a:ext cx="3031200" cy="3412800"/>
          </a:xfrm>
          <a:prstGeom prst="rect">
            <a:avLst/>
          </a:prstGeom>
        </p:spPr>
        <p:txBody>
          <a:bodyPr/>
          <a:lstStyle>
            <a:lvl1pPr marL="0" indent="0">
              <a:buFontTx/>
              <a:buNone/>
              <a:defRPr/>
            </a:lvl1pPr>
          </a:lstStyle>
          <a:p>
            <a:pPr lvl="0"/>
            <a:r>
              <a:rPr lang="nl-NL" noProof="0"/>
              <a:t>Klik op het pictogram als u een afbeelding wilt toevoegen</a:t>
            </a:r>
          </a:p>
        </p:txBody>
      </p:sp>
      <p:sp>
        <p:nvSpPr>
          <p:cNvPr id="13" name="Frame picture 5"/>
          <p:cNvSpPr>
            <a:spLocks noGrp="1" noSelect="1"/>
          </p:cNvSpPr>
          <p:nvPr>
            <p:ph type="pic" sz="quarter" idx="13"/>
          </p:nvPr>
        </p:nvSpPr>
        <p:spPr>
          <a:xfrm>
            <a:off x="6096000" y="0"/>
            <a:ext cx="3031200" cy="3412800"/>
          </a:xfrm>
          <a:prstGeom prst="rect">
            <a:avLst/>
          </a:prstGeom>
        </p:spPr>
        <p:txBody>
          <a:bodyPr/>
          <a:lstStyle>
            <a:lvl1pPr marL="0" indent="0">
              <a:buFontTx/>
              <a:buNone/>
              <a:defRPr/>
            </a:lvl1pPr>
          </a:lstStyle>
          <a:p>
            <a:pPr lvl="0"/>
            <a:r>
              <a:rPr lang="nl-NL" noProof="0"/>
              <a:t>Klik op het pictogram als u een afbeelding wilt toevoegen</a:t>
            </a:r>
          </a:p>
        </p:txBody>
      </p:sp>
      <p:sp>
        <p:nvSpPr>
          <p:cNvPr id="14" name="Frame picture 6"/>
          <p:cNvSpPr>
            <a:spLocks noGrp="1" noSelect="1"/>
          </p:cNvSpPr>
          <p:nvPr>
            <p:ph type="pic" sz="quarter" idx="14"/>
          </p:nvPr>
        </p:nvSpPr>
        <p:spPr>
          <a:xfrm>
            <a:off x="9160800" y="0"/>
            <a:ext cx="3031200" cy="3412800"/>
          </a:xfrm>
          <a:prstGeom prst="rect">
            <a:avLst/>
          </a:prstGeom>
        </p:spPr>
        <p:txBody>
          <a:bodyPr/>
          <a:lstStyle>
            <a:lvl1pPr marL="0" indent="0">
              <a:buFontTx/>
              <a:buNone/>
              <a:defRPr/>
            </a:lvl1pPr>
          </a:lstStyle>
          <a:p>
            <a:pPr lvl="0"/>
            <a:r>
              <a:rPr lang="nl-NL" noProof="0"/>
              <a:t>Klik op het pictogram als u een afbeelding wilt toevoegen</a:t>
            </a:r>
          </a:p>
        </p:txBody>
      </p:sp>
    </p:spTree>
    <p:extLst>
      <p:ext uri="{BB962C8B-B14F-4D97-AF65-F5344CB8AC3E}">
        <p14:creationId xmlns:p14="http://schemas.microsoft.com/office/powerpoint/2010/main" val="999291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boven), titel en tekst">
    <p:spTree>
      <p:nvGrpSpPr>
        <p:cNvPr id="1" name=""/>
        <p:cNvGrpSpPr/>
        <p:nvPr/>
      </p:nvGrpSpPr>
      <p:grpSpPr>
        <a:xfrm>
          <a:off x="0" y="0"/>
          <a:ext cx="0" cy="0"/>
          <a:chOff x="0" y="0"/>
          <a:chExt cx="0" cy="0"/>
        </a:xfrm>
      </p:grpSpPr>
      <p:sp>
        <p:nvSpPr>
          <p:cNvPr id="2" name="Title 1"/>
          <p:cNvSpPr>
            <a:spLocks noGrp="1" noSelect="1"/>
          </p:cNvSpPr>
          <p:nvPr>
            <p:ph type="title"/>
          </p:nvPr>
        </p:nvSpPr>
        <p:spPr>
          <a:xfrm>
            <a:off x="1278339" y="3760355"/>
            <a:ext cx="8956800" cy="587441"/>
          </a:xfrm>
        </p:spPr>
        <p:txBody>
          <a:bodyPr/>
          <a:lstStyle>
            <a:lvl1pPr>
              <a:defRPr/>
            </a:lvl1pPr>
          </a:lstStyle>
          <a:p>
            <a:r>
              <a:rPr lang="nl-NL"/>
              <a:t>Klik om stijl te bewerken</a:t>
            </a:r>
          </a:p>
        </p:txBody>
      </p:sp>
      <p:sp>
        <p:nvSpPr>
          <p:cNvPr id="10" name="Frame text 2 (JU-Free)"/>
          <p:cNvSpPr>
            <a:spLocks noGrp="1"/>
          </p:cNvSpPr>
          <p:nvPr>
            <p:ph type="body" sz="quarter" idx="10"/>
          </p:nvPr>
        </p:nvSpPr>
        <p:spPr>
          <a:xfrm>
            <a:off x="1278339" y="4580791"/>
            <a:ext cx="8956800" cy="971551"/>
          </a:xfrm>
        </p:spPr>
        <p:txBody>
          <a:bodyPr/>
          <a:lstStyle>
            <a:lvl1pPr>
              <a:defRPr/>
            </a:lvl1pPr>
            <a:lvl8pPr>
              <a:defRPr/>
            </a:lvl8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Frame picture 3"/>
          <p:cNvSpPr>
            <a:spLocks noGrp="1" noSelect="1"/>
          </p:cNvSpPr>
          <p:nvPr>
            <p:ph type="pic" sz="quarter" idx="14"/>
          </p:nvPr>
        </p:nvSpPr>
        <p:spPr>
          <a:xfrm>
            <a:off x="0" y="0"/>
            <a:ext cx="12192000" cy="3412800"/>
          </a:xfrm>
          <a:prstGeom prst="rect">
            <a:avLst/>
          </a:prstGeom>
        </p:spPr>
        <p:txBody>
          <a:bodyPr/>
          <a:lstStyle>
            <a:lvl1pPr marL="0" indent="0">
              <a:buFontTx/>
              <a:buNone/>
              <a:defRPr/>
            </a:lvl1pPr>
          </a:lstStyle>
          <a:p>
            <a:pPr lvl="0"/>
            <a:r>
              <a:rPr lang="nl-NL" noProof="0"/>
              <a:t>Klik op het pictogram als u een afbeelding wilt toevoegen</a:t>
            </a:r>
          </a:p>
        </p:txBody>
      </p:sp>
    </p:spTree>
    <p:extLst>
      <p:ext uri="{BB962C8B-B14F-4D97-AF65-F5344CB8AC3E}">
        <p14:creationId xmlns:p14="http://schemas.microsoft.com/office/powerpoint/2010/main" val="3317370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2 boven), titel en tekst (twee kolommen)">
    <p:spTree>
      <p:nvGrpSpPr>
        <p:cNvPr id="1" name=""/>
        <p:cNvGrpSpPr/>
        <p:nvPr/>
      </p:nvGrpSpPr>
      <p:grpSpPr>
        <a:xfrm>
          <a:off x="0" y="0"/>
          <a:ext cx="0" cy="0"/>
          <a:chOff x="0" y="0"/>
          <a:chExt cx="0" cy="0"/>
        </a:xfrm>
      </p:grpSpPr>
      <p:sp>
        <p:nvSpPr>
          <p:cNvPr id="2" name="Title 1"/>
          <p:cNvSpPr>
            <a:spLocks noGrp="1" noSelect="1"/>
          </p:cNvSpPr>
          <p:nvPr>
            <p:ph type="title"/>
          </p:nvPr>
        </p:nvSpPr>
        <p:spPr>
          <a:xfrm>
            <a:off x="1278339" y="3760355"/>
            <a:ext cx="8956800" cy="587441"/>
          </a:xfrm>
        </p:spPr>
        <p:txBody>
          <a:bodyPr/>
          <a:lstStyle>
            <a:lvl1pPr>
              <a:defRPr/>
            </a:lvl1pPr>
          </a:lstStyle>
          <a:p>
            <a:r>
              <a:rPr lang="nl-NL"/>
              <a:t>Klik om stijl te bewerken</a:t>
            </a:r>
          </a:p>
        </p:txBody>
      </p:sp>
      <p:sp>
        <p:nvSpPr>
          <p:cNvPr id="10" name="Frame text 2 (JU-Free)"/>
          <p:cNvSpPr>
            <a:spLocks noGrp="1"/>
          </p:cNvSpPr>
          <p:nvPr>
            <p:ph type="body" sz="quarter" idx="10"/>
          </p:nvPr>
        </p:nvSpPr>
        <p:spPr>
          <a:xfrm>
            <a:off x="1278339" y="4580791"/>
            <a:ext cx="8956800" cy="971551"/>
          </a:xfrm>
        </p:spPr>
        <p:txBody>
          <a:bodyPr numCol="2" spcCol="86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Frame picture 3"/>
          <p:cNvSpPr>
            <a:spLocks noGrp="1" noSelect="1"/>
          </p:cNvSpPr>
          <p:nvPr>
            <p:ph type="pic" sz="quarter" idx="14"/>
          </p:nvPr>
        </p:nvSpPr>
        <p:spPr>
          <a:xfrm>
            <a:off x="0" y="0"/>
            <a:ext cx="6080606" cy="3429000"/>
          </a:xfrm>
          <a:prstGeom prst="rect">
            <a:avLst/>
          </a:prstGeom>
        </p:spPr>
        <p:txBody>
          <a:bodyPr/>
          <a:lstStyle>
            <a:lvl1pPr marL="0" indent="0">
              <a:buFontTx/>
              <a:buNone/>
              <a:defRPr/>
            </a:lvl1pPr>
          </a:lstStyle>
          <a:p>
            <a:pPr lvl="0"/>
            <a:r>
              <a:rPr lang="nl-NL" noProof="0"/>
              <a:t>Klik op het pictogram als u een afbeelding wilt toevoegen</a:t>
            </a:r>
          </a:p>
        </p:txBody>
      </p:sp>
      <p:sp>
        <p:nvSpPr>
          <p:cNvPr id="7" name="Frame picture 4"/>
          <p:cNvSpPr>
            <a:spLocks noGrp="1" noSelect="1"/>
          </p:cNvSpPr>
          <p:nvPr>
            <p:ph type="pic" sz="quarter" idx="16"/>
          </p:nvPr>
        </p:nvSpPr>
        <p:spPr>
          <a:xfrm>
            <a:off x="6114206" y="0"/>
            <a:ext cx="6077793" cy="3429000"/>
          </a:xfrm>
          <a:prstGeom prst="rect">
            <a:avLst/>
          </a:prstGeom>
        </p:spPr>
        <p:txBody>
          <a:bodyPr/>
          <a:lstStyle>
            <a:lvl1pPr marL="0" indent="0">
              <a:buFontTx/>
              <a:buNone/>
              <a:defRPr/>
            </a:lvl1pPr>
          </a:lstStyle>
          <a:p>
            <a:pPr lvl="0"/>
            <a:r>
              <a:rPr lang="nl-NL" noProof="0"/>
              <a:t>Klik op het pictogram als u een afbeelding wilt toevoegen</a:t>
            </a:r>
          </a:p>
        </p:txBody>
      </p:sp>
    </p:spTree>
    <p:extLst>
      <p:ext uri="{BB962C8B-B14F-4D97-AF65-F5344CB8AC3E}">
        <p14:creationId xmlns:p14="http://schemas.microsoft.com/office/powerpoint/2010/main" val="117329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beelding (3 boven), titel en tekst">
    <p:spTree>
      <p:nvGrpSpPr>
        <p:cNvPr id="1" name=""/>
        <p:cNvGrpSpPr/>
        <p:nvPr/>
      </p:nvGrpSpPr>
      <p:grpSpPr>
        <a:xfrm>
          <a:off x="0" y="0"/>
          <a:ext cx="0" cy="0"/>
          <a:chOff x="0" y="0"/>
          <a:chExt cx="0" cy="0"/>
        </a:xfrm>
      </p:grpSpPr>
      <p:sp>
        <p:nvSpPr>
          <p:cNvPr id="2" name="Title 1"/>
          <p:cNvSpPr>
            <a:spLocks noGrp="1" noSelect="1"/>
          </p:cNvSpPr>
          <p:nvPr>
            <p:ph type="title"/>
          </p:nvPr>
        </p:nvSpPr>
        <p:spPr>
          <a:xfrm>
            <a:off x="1278339" y="3760355"/>
            <a:ext cx="8956800" cy="587441"/>
          </a:xfrm>
        </p:spPr>
        <p:txBody>
          <a:bodyPr/>
          <a:lstStyle>
            <a:lvl1pPr>
              <a:defRPr/>
            </a:lvl1pPr>
          </a:lstStyle>
          <a:p>
            <a:r>
              <a:rPr lang="nl-NL"/>
              <a:t>Klik om stijl te bewerken</a:t>
            </a:r>
          </a:p>
        </p:txBody>
      </p:sp>
      <p:sp>
        <p:nvSpPr>
          <p:cNvPr id="10" name="Frame text 2 (JU-Free)"/>
          <p:cNvSpPr>
            <a:spLocks noGrp="1"/>
          </p:cNvSpPr>
          <p:nvPr>
            <p:ph type="body" sz="quarter" idx="10"/>
          </p:nvPr>
        </p:nvSpPr>
        <p:spPr>
          <a:xfrm>
            <a:off x="1278339" y="4580791"/>
            <a:ext cx="8956800" cy="971551"/>
          </a:xfrm>
        </p:spPr>
        <p:txBody>
          <a:bodyPr/>
          <a:lstStyle>
            <a:lvl1pPr>
              <a:defRPr/>
            </a:lvl1pPr>
            <a:lvl8pPr>
              <a:defRPr/>
            </a:lvl8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Frame picture 3"/>
          <p:cNvSpPr>
            <a:spLocks noGrp="1" noSelect="1"/>
          </p:cNvSpPr>
          <p:nvPr>
            <p:ph type="pic" sz="quarter" idx="14"/>
          </p:nvPr>
        </p:nvSpPr>
        <p:spPr>
          <a:xfrm>
            <a:off x="0" y="0"/>
            <a:ext cx="4032000" cy="3412800"/>
          </a:xfrm>
          <a:prstGeom prst="rect">
            <a:avLst/>
          </a:prstGeom>
        </p:spPr>
        <p:txBody>
          <a:bodyPr/>
          <a:lstStyle>
            <a:lvl1pPr marL="0" indent="0">
              <a:buFontTx/>
              <a:buNone/>
              <a:defRPr/>
            </a:lvl1pPr>
          </a:lstStyle>
          <a:p>
            <a:pPr lvl="0"/>
            <a:r>
              <a:rPr lang="nl-NL" noProof="0"/>
              <a:t>Klik op het pictogram als u een afbeelding wilt toevoegen</a:t>
            </a:r>
          </a:p>
        </p:txBody>
      </p:sp>
      <p:sp>
        <p:nvSpPr>
          <p:cNvPr id="7" name="Frame picture 4"/>
          <p:cNvSpPr>
            <a:spLocks noGrp="1" noSelect="1"/>
          </p:cNvSpPr>
          <p:nvPr>
            <p:ph type="pic" sz="quarter" idx="15"/>
          </p:nvPr>
        </p:nvSpPr>
        <p:spPr>
          <a:xfrm>
            <a:off x="8131202" y="0"/>
            <a:ext cx="4060800" cy="3412800"/>
          </a:xfrm>
          <a:prstGeom prst="rect">
            <a:avLst/>
          </a:prstGeom>
        </p:spPr>
        <p:txBody>
          <a:bodyPr/>
          <a:lstStyle>
            <a:lvl1pPr marL="0" indent="0">
              <a:buFontTx/>
              <a:buNone/>
              <a:defRPr/>
            </a:lvl1pPr>
          </a:lstStyle>
          <a:p>
            <a:pPr lvl="0"/>
            <a:r>
              <a:rPr lang="nl-NL" noProof="0"/>
              <a:t>Klik op het pictogram als u een afbeelding wilt toevoegen</a:t>
            </a:r>
          </a:p>
        </p:txBody>
      </p:sp>
      <p:sp>
        <p:nvSpPr>
          <p:cNvPr id="8" name="Frame picture 5"/>
          <p:cNvSpPr>
            <a:spLocks noGrp="1" noSelect="1"/>
          </p:cNvSpPr>
          <p:nvPr>
            <p:ph type="pic" sz="quarter" idx="16"/>
          </p:nvPr>
        </p:nvSpPr>
        <p:spPr>
          <a:xfrm>
            <a:off x="4065601" y="0"/>
            <a:ext cx="4032000" cy="3412800"/>
          </a:xfrm>
          <a:prstGeom prst="rect">
            <a:avLst/>
          </a:prstGeom>
        </p:spPr>
        <p:txBody>
          <a:bodyPr/>
          <a:lstStyle>
            <a:lvl1pPr marL="0" indent="0">
              <a:buFontTx/>
              <a:buNone/>
              <a:defRPr/>
            </a:lvl1pPr>
          </a:lstStyle>
          <a:p>
            <a:pPr lvl="0"/>
            <a:r>
              <a:rPr lang="nl-NL" noProof="0"/>
              <a:t>Klik op het pictogram als u een afbeelding wilt toevoegen</a:t>
            </a:r>
          </a:p>
        </p:txBody>
      </p:sp>
    </p:spTree>
    <p:extLst>
      <p:ext uri="{BB962C8B-B14F-4D97-AF65-F5344CB8AC3E}">
        <p14:creationId xmlns:p14="http://schemas.microsoft.com/office/powerpoint/2010/main" val="3983578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4 boven), titel en tekst">
    <p:spTree>
      <p:nvGrpSpPr>
        <p:cNvPr id="1" name=""/>
        <p:cNvGrpSpPr/>
        <p:nvPr/>
      </p:nvGrpSpPr>
      <p:grpSpPr>
        <a:xfrm>
          <a:off x="0" y="0"/>
          <a:ext cx="0" cy="0"/>
          <a:chOff x="0" y="0"/>
          <a:chExt cx="0" cy="0"/>
        </a:xfrm>
      </p:grpSpPr>
      <p:sp>
        <p:nvSpPr>
          <p:cNvPr id="2" name="Title 1"/>
          <p:cNvSpPr>
            <a:spLocks noGrp="1" noSelect="1"/>
          </p:cNvSpPr>
          <p:nvPr>
            <p:ph type="title"/>
          </p:nvPr>
        </p:nvSpPr>
        <p:spPr>
          <a:xfrm>
            <a:off x="1278339" y="3760355"/>
            <a:ext cx="8956800" cy="587441"/>
          </a:xfrm>
        </p:spPr>
        <p:txBody>
          <a:bodyPr/>
          <a:lstStyle>
            <a:lvl1pPr>
              <a:defRPr/>
            </a:lvl1pPr>
          </a:lstStyle>
          <a:p>
            <a:r>
              <a:rPr lang="nl-NL"/>
              <a:t>Klik om stijl te bewerken</a:t>
            </a:r>
          </a:p>
        </p:txBody>
      </p:sp>
      <p:sp>
        <p:nvSpPr>
          <p:cNvPr id="10" name="Frame text 2 (JU-Free)"/>
          <p:cNvSpPr>
            <a:spLocks noGrp="1"/>
          </p:cNvSpPr>
          <p:nvPr>
            <p:ph type="body" sz="quarter" idx="10"/>
          </p:nvPr>
        </p:nvSpPr>
        <p:spPr>
          <a:xfrm>
            <a:off x="1278339" y="4580791"/>
            <a:ext cx="8956800" cy="971551"/>
          </a:xfrm>
        </p:spPr>
        <p:txBody>
          <a:bodyPr/>
          <a:lstStyle>
            <a:lvl1pPr>
              <a:defRPr/>
            </a:lvl1pPr>
            <a:lvl8pPr>
              <a:defRPr/>
            </a:lvl8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Picture Placeholder 3"/>
          <p:cNvSpPr>
            <a:spLocks noGrp="1" noSelect="1"/>
          </p:cNvSpPr>
          <p:nvPr>
            <p:ph type="pic" sz="quarter" idx="14"/>
          </p:nvPr>
        </p:nvSpPr>
        <p:spPr>
          <a:xfrm>
            <a:off x="-1" y="0"/>
            <a:ext cx="3024000" cy="3412800"/>
          </a:xfrm>
          <a:prstGeom prst="rect">
            <a:avLst/>
          </a:prstGeom>
        </p:spPr>
        <p:txBody>
          <a:bodyPr/>
          <a:lstStyle>
            <a:lvl1pPr marL="0" indent="0">
              <a:buFontTx/>
              <a:buNone/>
              <a:defRPr/>
            </a:lvl1pPr>
          </a:lstStyle>
          <a:p>
            <a:pPr lvl="0"/>
            <a:r>
              <a:rPr lang="nl-NL" noProof="0"/>
              <a:t>Klik op het pictogram als u een afbeelding wilt toevoegen</a:t>
            </a:r>
          </a:p>
        </p:txBody>
      </p:sp>
      <p:sp>
        <p:nvSpPr>
          <p:cNvPr id="11" name="Frame picture 4"/>
          <p:cNvSpPr>
            <a:spLocks noGrp="1" noSelect="1"/>
          </p:cNvSpPr>
          <p:nvPr>
            <p:ph type="pic" sz="quarter" idx="15"/>
          </p:nvPr>
        </p:nvSpPr>
        <p:spPr>
          <a:xfrm>
            <a:off x="3055999" y="0"/>
            <a:ext cx="3024000" cy="3412800"/>
          </a:xfrm>
          <a:prstGeom prst="rect">
            <a:avLst/>
          </a:prstGeom>
        </p:spPr>
        <p:txBody>
          <a:bodyPr/>
          <a:lstStyle>
            <a:lvl1pPr marL="0" indent="0">
              <a:buFontTx/>
              <a:buNone/>
              <a:defRPr/>
            </a:lvl1pPr>
          </a:lstStyle>
          <a:p>
            <a:pPr lvl="0"/>
            <a:r>
              <a:rPr lang="nl-NL" noProof="0"/>
              <a:t>Klik op het pictogram als u een afbeelding wilt toevoegen</a:t>
            </a:r>
          </a:p>
        </p:txBody>
      </p:sp>
      <p:sp>
        <p:nvSpPr>
          <p:cNvPr id="12" name="Frame picture 5"/>
          <p:cNvSpPr>
            <a:spLocks noGrp="1" noSelect="1"/>
          </p:cNvSpPr>
          <p:nvPr>
            <p:ph type="pic" sz="quarter" idx="16"/>
          </p:nvPr>
        </p:nvSpPr>
        <p:spPr>
          <a:xfrm>
            <a:off x="6111999" y="0"/>
            <a:ext cx="3024000" cy="3412800"/>
          </a:xfrm>
          <a:prstGeom prst="rect">
            <a:avLst/>
          </a:prstGeom>
        </p:spPr>
        <p:txBody>
          <a:bodyPr/>
          <a:lstStyle>
            <a:lvl1pPr marL="0" indent="0">
              <a:buFontTx/>
              <a:buNone/>
              <a:defRPr/>
            </a:lvl1pPr>
          </a:lstStyle>
          <a:p>
            <a:pPr lvl="0"/>
            <a:r>
              <a:rPr lang="nl-NL" noProof="0"/>
              <a:t>Klik op het pictogram als u een afbeelding wilt toevoegen</a:t>
            </a:r>
          </a:p>
        </p:txBody>
      </p:sp>
      <p:sp>
        <p:nvSpPr>
          <p:cNvPr id="13" name="Frame picture 6"/>
          <p:cNvSpPr>
            <a:spLocks noGrp="1" noSelect="1"/>
          </p:cNvSpPr>
          <p:nvPr>
            <p:ph type="pic" sz="quarter" idx="17"/>
          </p:nvPr>
        </p:nvSpPr>
        <p:spPr>
          <a:xfrm>
            <a:off x="9168000" y="0"/>
            <a:ext cx="3024000" cy="3412800"/>
          </a:xfrm>
          <a:prstGeom prst="rect">
            <a:avLst/>
          </a:prstGeom>
        </p:spPr>
        <p:txBody>
          <a:bodyPr/>
          <a:lstStyle>
            <a:lvl1pPr marL="0" indent="0">
              <a:buFontTx/>
              <a:buNone/>
              <a:defRPr/>
            </a:lvl1pPr>
          </a:lstStyle>
          <a:p>
            <a:pPr lvl="0"/>
            <a:r>
              <a:rPr lang="nl-NL" noProof="0"/>
              <a:t>Klik op het pictogram als u een afbeelding wilt toevoegen</a:t>
            </a:r>
          </a:p>
        </p:txBody>
      </p:sp>
    </p:spTree>
    <p:extLst>
      <p:ext uri="{BB962C8B-B14F-4D97-AF65-F5344CB8AC3E}">
        <p14:creationId xmlns:p14="http://schemas.microsoft.com/office/powerpoint/2010/main" val="2252743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dia #2">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6718CCD-E074-4E83-9B8B-5C5B1C10FD25}"/>
              </a:ext>
            </a:extLst>
          </p:cNvPr>
          <p:cNvSpPr>
            <a:spLocks noSelect="1" noChangeArrowheads="1"/>
          </p:cNvSpPr>
          <p:nvPr/>
        </p:nvSpPr>
        <p:spPr bwMode="auto">
          <a:xfrm>
            <a:off x="0" y="0"/>
            <a:ext cx="12192000" cy="6858000"/>
          </a:xfrm>
          <a:prstGeom prst="rect">
            <a:avLst/>
          </a:prstGeom>
          <a:solidFill>
            <a:srgbClr val="EB5A0A"/>
          </a:solidFill>
          <a:ln>
            <a:noFill/>
          </a:ln>
        </p:spPr>
        <p:txBody>
          <a:bodyPr/>
          <a:lstStyle>
            <a:lvl1pPr>
              <a:defRPr>
                <a:solidFill>
                  <a:schemeClr val="tx1"/>
                </a:solidFill>
                <a:latin typeface="Poppins"/>
              </a:defRPr>
            </a:lvl1pPr>
            <a:lvl2pPr marL="742950" indent="-285750">
              <a:defRPr>
                <a:solidFill>
                  <a:schemeClr val="tx1"/>
                </a:solidFill>
                <a:latin typeface="Poppins"/>
              </a:defRPr>
            </a:lvl2pPr>
            <a:lvl3pPr marL="1143000" indent="-228600">
              <a:defRPr>
                <a:solidFill>
                  <a:schemeClr val="tx1"/>
                </a:solidFill>
                <a:latin typeface="Poppins"/>
              </a:defRPr>
            </a:lvl3pPr>
            <a:lvl4pPr marL="1600200" indent="-228600">
              <a:defRPr>
                <a:solidFill>
                  <a:schemeClr val="tx1"/>
                </a:solidFill>
                <a:latin typeface="Poppins"/>
              </a:defRPr>
            </a:lvl4pPr>
            <a:lvl5pPr marL="2057400" indent="-228600">
              <a:defRPr>
                <a:solidFill>
                  <a:schemeClr val="tx1"/>
                </a:solidFill>
                <a:latin typeface="Poppins"/>
              </a:defRPr>
            </a:lvl5pPr>
            <a:lvl6pPr marL="2514600" indent="-228600" fontAlgn="base">
              <a:spcBef>
                <a:spcPct val="0"/>
              </a:spcBef>
              <a:spcAft>
                <a:spcPct val="0"/>
              </a:spcAft>
              <a:defRPr>
                <a:solidFill>
                  <a:schemeClr val="tx1"/>
                </a:solidFill>
                <a:latin typeface="Poppins"/>
              </a:defRPr>
            </a:lvl6pPr>
            <a:lvl7pPr marL="2971800" indent="-228600" fontAlgn="base">
              <a:spcBef>
                <a:spcPct val="0"/>
              </a:spcBef>
              <a:spcAft>
                <a:spcPct val="0"/>
              </a:spcAft>
              <a:defRPr>
                <a:solidFill>
                  <a:schemeClr val="tx1"/>
                </a:solidFill>
                <a:latin typeface="Poppins"/>
              </a:defRPr>
            </a:lvl7pPr>
            <a:lvl8pPr marL="3429000" indent="-228600" fontAlgn="base">
              <a:spcBef>
                <a:spcPct val="0"/>
              </a:spcBef>
              <a:spcAft>
                <a:spcPct val="0"/>
              </a:spcAft>
              <a:defRPr>
                <a:solidFill>
                  <a:schemeClr val="tx1"/>
                </a:solidFill>
                <a:latin typeface="Poppins"/>
              </a:defRPr>
            </a:lvl8pPr>
            <a:lvl9pPr marL="3886200" indent="-228600" fontAlgn="base">
              <a:spcBef>
                <a:spcPct val="0"/>
              </a:spcBef>
              <a:spcAft>
                <a:spcPct val="0"/>
              </a:spcAft>
              <a:defRPr>
                <a:solidFill>
                  <a:schemeClr val="tx1"/>
                </a:solidFill>
                <a:latin typeface="Poppins"/>
              </a:defRPr>
            </a:lvl9pPr>
          </a:lstStyle>
          <a:p>
            <a:pPr eaLnBrk="1" hangingPunct="1">
              <a:defRPr/>
            </a:pPr>
            <a:endParaRPr lang="nl-NL" altLang="nl-NL"/>
          </a:p>
        </p:txBody>
      </p:sp>
      <p:sp>
        <p:nvSpPr>
          <p:cNvPr id="5" name="Frame 2">
            <a:extLst>
              <a:ext uri="{FF2B5EF4-FFF2-40B4-BE49-F238E27FC236}">
                <a16:creationId xmlns:a16="http://schemas.microsoft.com/office/drawing/2014/main" id="{A4BD4B76-57CB-4BBF-8348-566C18D23FD4}"/>
              </a:ext>
            </a:extLst>
          </p:cNvPr>
          <p:cNvSpPr>
            <a:spLocks noSelect="1"/>
          </p:cNvSpPr>
          <p:nvPr/>
        </p:nvSpPr>
        <p:spPr bwMode="auto">
          <a:xfrm>
            <a:off x="635000" y="635000"/>
            <a:ext cx="10922000" cy="5143500"/>
          </a:xfrm>
          <a:custGeom>
            <a:avLst/>
            <a:gdLst>
              <a:gd name="T0" fmla="*/ 2147483646 w 6880"/>
              <a:gd name="T1" fmla="*/ 2147483646 h 3240"/>
              <a:gd name="T2" fmla="*/ 2147483646 w 6880"/>
              <a:gd name="T3" fmla="*/ 0 h 3240"/>
              <a:gd name="T4" fmla="*/ 2147483646 w 6880"/>
              <a:gd name="T5" fmla="*/ 0 h 3240"/>
              <a:gd name="T6" fmla="*/ 2147483646 w 6880"/>
              <a:gd name="T7" fmla="*/ 0 h 3240"/>
              <a:gd name="T8" fmla="*/ 2147483646 w 6880"/>
              <a:gd name="T9" fmla="*/ 0 h 3240"/>
              <a:gd name="T10" fmla="*/ 2147483646 w 6880"/>
              <a:gd name="T11" fmla="*/ 0 h 3240"/>
              <a:gd name="T12" fmla="*/ 2147483646 w 6880"/>
              <a:gd name="T13" fmla="*/ 0 h 3240"/>
              <a:gd name="T14" fmla="*/ 0 w 6880"/>
              <a:gd name="T15" fmla="*/ 2147483646 h 3240"/>
              <a:gd name="T16" fmla="*/ 0 w 6880"/>
              <a:gd name="T17" fmla="*/ 2147483646 h 3240"/>
              <a:gd name="T18" fmla="*/ 2147483646 w 6880"/>
              <a:gd name="T19" fmla="*/ 2147483646 h 3240"/>
              <a:gd name="T20" fmla="*/ 2147483646 w 6880"/>
              <a:gd name="T21" fmla="*/ 2147483646 h 3240"/>
              <a:gd name="T22" fmla="*/ 2147483646 w 6880"/>
              <a:gd name="T23" fmla="*/ 2147483646 h 3240"/>
              <a:gd name="T24" fmla="*/ 2147483646 w 6880"/>
              <a:gd name="T25" fmla="*/ 2147483646 h 3240"/>
              <a:gd name="T26" fmla="*/ 2147483646 w 6880"/>
              <a:gd name="T27" fmla="*/ 2147483646 h 3240"/>
              <a:gd name="T28" fmla="*/ 2147483646 w 6880"/>
              <a:gd name="T29" fmla="*/ 2147483646 h 3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880" h="3240">
                <a:moveTo>
                  <a:pt x="6880" y="1289"/>
                </a:moveTo>
                <a:lnTo>
                  <a:pt x="6880" y="0"/>
                </a:lnTo>
                <a:lnTo>
                  <a:pt x="4080" y="0"/>
                </a:lnTo>
                <a:lnTo>
                  <a:pt x="2869" y="0"/>
                </a:lnTo>
                <a:lnTo>
                  <a:pt x="2822" y="0"/>
                </a:lnTo>
                <a:lnTo>
                  <a:pt x="2403" y="0"/>
                </a:lnTo>
                <a:lnTo>
                  <a:pt x="1192" y="0"/>
                </a:lnTo>
                <a:lnTo>
                  <a:pt x="0" y="1933"/>
                </a:lnTo>
                <a:lnTo>
                  <a:pt x="0" y="3240"/>
                </a:lnTo>
                <a:lnTo>
                  <a:pt x="1211" y="3240"/>
                </a:lnTo>
                <a:lnTo>
                  <a:pt x="4014" y="3240"/>
                </a:lnTo>
                <a:lnTo>
                  <a:pt x="4058" y="3240"/>
                </a:lnTo>
                <a:lnTo>
                  <a:pt x="5269" y="3240"/>
                </a:lnTo>
                <a:lnTo>
                  <a:pt x="5691" y="3240"/>
                </a:lnTo>
                <a:lnTo>
                  <a:pt x="6880" y="1289"/>
                </a:lnTo>
                <a:close/>
              </a:path>
            </a:pathLst>
          </a:custGeom>
          <a:solidFill>
            <a:srgbClr val="E105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6" name="Frame 3">
            <a:extLst>
              <a:ext uri="{FF2B5EF4-FFF2-40B4-BE49-F238E27FC236}">
                <a16:creationId xmlns:a16="http://schemas.microsoft.com/office/drawing/2014/main" id="{7AFF90C5-513A-4BC6-8F7C-C46A098DA914}"/>
              </a:ext>
            </a:extLst>
          </p:cNvPr>
          <p:cNvSpPr>
            <a:spLocks noSelect="1"/>
          </p:cNvSpPr>
          <p:nvPr/>
        </p:nvSpPr>
        <p:spPr bwMode="auto">
          <a:xfrm>
            <a:off x="635000" y="6145213"/>
            <a:ext cx="1095375" cy="268287"/>
          </a:xfrm>
          <a:custGeom>
            <a:avLst/>
            <a:gdLst>
              <a:gd name="T0" fmla="*/ 2147483646 w 3451"/>
              <a:gd name="T1" fmla="*/ 2147483646 h 848"/>
              <a:gd name="T2" fmla="*/ 2147483646 w 3451"/>
              <a:gd name="T3" fmla="*/ 2147483646 h 848"/>
              <a:gd name="T4" fmla="*/ 0 w 3451"/>
              <a:gd name="T5" fmla="*/ 31629709 h 848"/>
              <a:gd name="T6" fmla="*/ 2147483646 w 3451"/>
              <a:gd name="T7" fmla="*/ 2147483646 h 848"/>
              <a:gd name="T8" fmla="*/ 2147483646 w 3451"/>
              <a:gd name="T9" fmla="*/ 2147483646 h 848"/>
              <a:gd name="T10" fmla="*/ 2147483646 w 3451"/>
              <a:gd name="T11" fmla="*/ 2147483646 h 848"/>
              <a:gd name="T12" fmla="*/ 2147483646 w 3451"/>
              <a:gd name="T13" fmla="*/ 2147483646 h 848"/>
              <a:gd name="T14" fmla="*/ 2147483646 w 3451"/>
              <a:gd name="T15" fmla="*/ 2147483646 h 848"/>
              <a:gd name="T16" fmla="*/ 2147483646 w 3451"/>
              <a:gd name="T17" fmla="*/ 2147483646 h 848"/>
              <a:gd name="T18" fmla="*/ 2147483646 w 3451"/>
              <a:gd name="T19" fmla="*/ 2147483646 h 848"/>
              <a:gd name="T20" fmla="*/ 2147483646 w 3451"/>
              <a:gd name="T21" fmla="*/ 2147483646 h 848"/>
              <a:gd name="T22" fmla="*/ 2147483646 w 3451"/>
              <a:gd name="T23" fmla="*/ 2147483646 h 848"/>
              <a:gd name="T24" fmla="*/ 2147483646 w 3451"/>
              <a:gd name="T25" fmla="*/ 2147483646 h 848"/>
              <a:gd name="T26" fmla="*/ 2147483646 w 3451"/>
              <a:gd name="T27" fmla="*/ 2147483646 h 848"/>
              <a:gd name="T28" fmla="*/ 2147483646 w 3451"/>
              <a:gd name="T29" fmla="*/ 2147483646 h 848"/>
              <a:gd name="T30" fmla="*/ 2147483646 w 3451"/>
              <a:gd name="T31" fmla="*/ 2147483646 h 848"/>
              <a:gd name="T32" fmla="*/ 2147483646 w 3451"/>
              <a:gd name="T33" fmla="*/ 2147483646 h 848"/>
              <a:gd name="T34" fmla="*/ 2147483646 w 3451"/>
              <a:gd name="T35" fmla="*/ 2147483646 h 848"/>
              <a:gd name="T36" fmla="*/ 2147483646 w 3451"/>
              <a:gd name="T37" fmla="*/ 2147483646 h 848"/>
              <a:gd name="T38" fmla="*/ 2147483646 w 3451"/>
              <a:gd name="T39" fmla="*/ 2147483646 h 848"/>
              <a:gd name="T40" fmla="*/ 2147483646 w 3451"/>
              <a:gd name="T41" fmla="*/ 2147483646 h 848"/>
              <a:gd name="T42" fmla="*/ 2147483646 w 3451"/>
              <a:gd name="T43" fmla="*/ 2147483646 h 848"/>
              <a:gd name="T44" fmla="*/ 2147483646 w 3451"/>
              <a:gd name="T45" fmla="*/ 0 h 848"/>
              <a:gd name="T46" fmla="*/ 2147483646 w 3451"/>
              <a:gd name="T47" fmla="*/ 2147483646 h 848"/>
              <a:gd name="T48" fmla="*/ 2147483646 w 3451"/>
              <a:gd name="T49" fmla="*/ 2147483646 h 848"/>
              <a:gd name="T50" fmla="*/ 2147483646 w 3451"/>
              <a:gd name="T51" fmla="*/ 2147483646 h 848"/>
              <a:gd name="T52" fmla="*/ 2147483646 w 3451"/>
              <a:gd name="T53" fmla="*/ 2147483646 h 848"/>
              <a:gd name="T54" fmla="*/ 2147483646 w 3451"/>
              <a:gd name="T55" fmla="*/ 2147483646 h 848"/>
              <a:gd name="T56" fmla="*/ 2147483646 w 3451"/>
              <a:gd name="T57" fmla="*/ 2147483646 h 848"/>
              <a:gd name="T58" fmla="*/ 2147483646 w 3451"/>
              <a:gd name="T59" fmla="*/ 2147483646 h 848"/>
              <a:gd name="T60" fmla="*/ 2147483646 w 3451"/>
              <a:gd name="T61" fmla="*/ 2147483646 h 848"/>
              <a:gd name="T62" fmla="*/ 2147483646 w 3451"/>
              <a:gd name="T63" fmla="*/ 2147483646 h 848"/>
              <a:gd name="T64" fmla="*/ 2147483646 w 3451"/>
              <a:gd name="T65" fmla="*/ 2147483646 h 848"/>
              <a:gd name="T66" fmla="*/ 2147483646 w 3451"/>
              <a:gd name="T67" fmla="*/ 2147483646 h 848"/>
              <a:gd name="T68" fmla="*/ 2147483646 w 3451"/>
              <a:gd name="T69" fmla="*/ 2147483646 h 848"/>
              <a:gd name="T70" fmla="*/ 2147483646 w 3451"/>
              <a:gd name="T71" fmla="*/ 2147483646 h 848"/>
              <a:gd name="T72" fmla="*/ 2147483646 w 3451"/>
              <a:gd name="T73" fmla="*/ 2147483646 h 848"/>
              <a:gd name="T74" fmla="*/ 2147483646 w 3451"/>
              <a:gd name="T75" fmla="*/ 2147483646 h 848"/>
              <a:gd name="T76" fmla="*/ 2147483646 w 3451"/>
              <a:gd name="T77" fmla="*/ 2147483646 h 848"/>
              <a:gd name="T78" fmla="*/ 2147483646 w 3451"/>
              <a:gd name="T79" fmla="*/ 2147483646 h 848"/>
              <a:gd name="T80" fmla="*/ 2147483646 w 3451"/>
              <a:gd name="T81" fmla="*/ 2147483646 h 848"/>
              <a:gd name="T82" fmla="*/ 2147483646 w 3451"/>
              <a:gd name="T83" fmla="*/ 2147483646 h 848"/>
              <a:gd name="T84" fmla="*/ 2147483646 w 3451"/>
              <a:gd name="T85" fmla="*/ 2147483646 h 8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451" h="848">
                <a:moveTo>
                  <a:pt x="197" y="1"/>
                </a:moveTo>
                <a:cubicBezTo>
                  <a:pt x="200" y="5"/>
                  <a:pt x="477" y="498"/>
                  <a:pt x="479" y="501"/>
                </a:cubicBezTo>
                <a:cubicBezTo>
                  <a:pt x="479" y="832"/>
                  <a:pt x="479" y="832"/>
                  <a:pt x="479" y="832"/>
                </a:cubicBezTo>
                <a:cubicBezTo>
                  <a:pt x="289" y="832"/>
                  <a:pt x="289" y="832"/>
                  <a:pt x="289" y="832"/>
                </a:cubicBezTo>
                <a:cubicBezTo>
                  <a:pt x="289" y="498"/>
                  <a:pt x="289" y="498"/>
                  <a:pt x="289" y="498"/>
                </a:cubicBezTo>
                <a:cubicBezTo>
                  <a:pt x="289" y="498"/>
                  <a:pt x="8" y="15"/>
                  <a:pt x="0" y="1"/>
                </a:cubicBezTo>
                <a:lnTo>
                  <a:pt x="197" y="1"/>
                </a:lnTo>
                <a:close/>
                <a:moveTo>
                  <a:pt x="2619" y="354"/>
                </a:moveTo>
                <a:cubicBezTo>
                  <a:pt x="2609" y="376"/>
                  <a:pt x="2609" y="376"/>
                  <a:pt x="2609" y="376"/>
                </a:cubicBezTo>
                <a:cubicBezTo>
                  <a:pt x="2609" y="376"/>
                  <a:pt x="2609" y="283"/>
                  <a:pt x="2609" y="278"/>
                </a:cubicBezTo>
                <a:cubicBezTo>
                  <a:pt x="2431" y="278"/>
                  <a:pt x="2431" y="278"/>
                  <a:pt x="2431" y="278"/>
                </a:cubicBezTo>
                <a:cubicBezTo>
                  <a:pt x="2431" y="832"/>
                  <a:pt x="2431" y="832"/>
                  <a:pt x="2431" y="832"/>
                </a:cubicBezTo>
                <a:cubicBezTo>
                  <a:pt x="2609" y="832"/>
                  <a:pt x="2609" y="832"/>
                  <a:pt x="2609" y="832"/>
                </a:cubicBezTo>
                <a:cubicBezTo>
                  <a:pt x="2609" y="558"/>
                  <a:pt x="2609" y="558"/>
                  <a:pt x="2609" y="558"/>
                </a:cubicBezTo>
                <a:cubicBezTo>
                  <a:pt x="2609" y="493"/>
                  <a:pt x="2653" y="423"/>
                  <a:pt x="2749" y="423"/>
                </a:cubicBezTo>
                <a:cubicBezTo>
                  <a:pt x="2775" y="423"/>
                  <a:pt x="2796" y="428"/>
                  <a:pt x="2816" y="433"/>
                </a:cubicBezTo>
                <a:cubicBezTo>
                  <a:pt x="2816" y="271"/>
                  <a:pt x="2816" y="271"/>
                  <a:pt x="2816" y="271"/>
                </a:cubicBezTo>
                <a:cubicBezTo>
                  <a:pt x="2805" y="269"/>
                  <a:pt x="2791" y="267"/>
                  <a:pt x="2776" y="267"/>
                </a:cubicBezTo>
                <a:cubicBezTo>
                  <a:pt x="2696" y="267"/>
                  <a:pt x="2646" y="305"/>
                  <a:pt x="2619" y="354"/>
                </a:cubicBezTo>
                <a:close/>
                <a:moveTo>
                  <a:pt x="1409" y="262"/>
                </a:moveTo>
                <a:cubicBezTo>
                  <a:pt x="1337" y="262"/>
                  <a:pt x="1282" y="290"/>
                  <a:pt x="1237" y="351"/>
                </a:cubicBezTo>
                <a:cubicBezTo>
                  <a:pt x="1234" y="354"/>
                  <a:pt x="1234" y="354"/>
                  <a:pt x="1234" y="354"/>
                </a:cubicBezTo>
                <a:cubicBezTo>
                  <a:pt x="1233" y="351"/>
                  <a:pt x="1233" y="351"/>
                  <a:pt x="1233" y="351"/>
                </a:cubicBezTo>
                <a:cubicBezTo>
                  <a:pt x="1206" y="292"/>
                  <a:pt x="1152" y="262"/>
                  <a:pt x="1072" y="262"/>
                </a:cubicBezTo>
                <a:cubicBezTo>
                  <a:pt x="1007" y="262"/>
                  <a:pt x="951" y="295"/>
                  <a:pt x="917" y="348"/>
                </a:cubicBezTo>
                <a:cubicBezTo>
                  <a:pt x="913" y="354"/>
                  <a:pt x="913" y="354"/>
                  <a:pt x="913" y="354"/>
                </a:cubicBezTo>
                <a:cubicBezTo>
                  <a:pt x="913" y="354"/>
                  <a:pt x="913" y="282"/>
                  <a:pt x="913" y="278"/>
                </a:cubicBezTo>
                <a:cubicBezTo>
                  <a:pt x="735" y="278"/>
                  <a:pt x="735" y="278"/>
                  <a:pt x="735" y="278"/>
                </a:cubicBezTo>
                <a:cubicBezTo>
                  <a:pt x="735" y="831"/>
                  <a:pt x="735" y="831"/>
                  <a:pt x="735" y="831"/>
                </a:cubicBezTo>
                <a:cubicBezTo>
                  <a:pt x="913" y="831"/>
                  <a:pt x="913" y="831"/>
                  <a:pt x="913" y="831"/>
                </a:cubicBezTo>
                <a:cubicBezTo>
                  <a:pt x="913" y="562"/>
                  <a:pt x="913" y="562"/>
                  <a:pt x="913" y="562"/>
                </a:cubicBezTo>
                <a:cubicBezTo>
                  <a:pt x="913" y="451"/>
                  <a:pt x="940" y="408"/>
                  <a:pt x="1009" y="408"/>
                </a:cubicBezTo>
                <a:cubicBezTo>
                  <a:pt x="1056" y="408"/>
                  <a:pt x="1080" y="444"/>
                  <a:pt x="1080" y="516"/>
                </a:cubicBezTo>
                <a:cubicBezTo>
                  <a:pt x="1080" y="831"/>
                  <a:pt x="1080" y="831"/>
                  <a:pt x="1080" y="831"/>
                </a:cubicBezTo>
                <a:cubicBezTo>
                  <a:pt x="1258" y="831"/>
                  <a:pt x="1258" y="831"/>
                  <a:pt x="1258" y="831"/>
                </a:cubicBezTo>
                <a:cubicBezTo>
                  <a:pt x="1258" y="561"/>
                  <a:pt x="1258" y="561"/>
                  <a:pt x="1258" y="561"/>
                </a:cubicBezTo>
                <a:cubicBezTo>
                  <a:pt x="1258" y="474"/>
                  <a:pt x="1265" y="408"/>
                  <a:pt x="1347" y="408"/>
                </a:cubicBezTo>
                <a:cubicBezTo>
                  <a:pt x="1396" y="408"/>
                  <a:pt x="1426" y="444"/>
                  <a:pt x="1426" y="506"/>
                </a:cubicBezTo>
                <a:cubicBezTo>
                  <a:pt x="1426" y="831"/>
                  <a:pt x="1426" y="831"/>
                  <a:pt x="1426" y="831"/>
                </a:cubicBezTo>
                <a:cubicBezTo>
                  <a:pt x="1604" y="831"/>
                  <a:pt x="1604" y="831"/>
                  <a:pt x="1604" y="831"/>
                </a:cubicBezTo>
                <a:cubicBezTo>
                  <a:pt x="1604" y="500"/>
                  <a:pt x="1604" y="500"/>
                  <a:pt x="1604" y="500"/>
                </a:cubicBezTo>
                <a:cubicBezTo>
                  <a:pt x="1604" y="389"/>
                  <a:pt x="1582" y="262"/>
                  <a:pt x="1409" y="262"/>
                </a:cubicBezTo>
                <a:close/>
                <a:moveTo>
                  <a:pt x="587" y="0"/>
                </a:moveTo>
                <a:cubicBezTo>
                  <a:pt x="585" y="5"/>
                  <a:pt x="464" y="212"/>
                  <a:pt x="446" y="243"/>
                </a:cubicBezTo>
                <a:cubicBezTo>
                  <a:pt x="543" y="417"/>
                  <a:pt x="543" y="417"/>
                  <a:pt x="543" y="417"/>
                </a:cubicBezTo>
                <a:cubicBezTo>
                  <a:pt x="557" y="393"/>
                  <a:pt x="778" y="13"/>
                  <a:pt x="785" y="0"/>
                </a:cubicBezTo>
                <a:lnTo>
                  <a:pt x="587" y="0"/>
                </a:lnTo>
                <a:close/>
                <a:moveTo>
                  <a:pt x="2225" y="343"/>
                </a:moveTo>
                <a:cubicBezTo>
                  <a:pt x="2279" y="399"/>
                  <a:pt x="2308" y="482"/>
                  <a:pt x="2308" y="577"/>
                </a:cubicBezTo>
                <a:cubicBezTo>
                  <a:pt x="2308" y="584"/>
                  <a:pt x="2308" y="591"/>
                  <a:pt x="2307" y="597"/>
                </a:cubicBezTo>
                <a:cubicBezTo>
                  <a:pt x="1897" y="597"/>
                  <a:pt x="1897" y="597"/>
                  <a:pt x="1897" y="597"/>
                </a:cubicBezTo>
                <a:cubicBezTo>
                  <a:pt x="1897" y="600"/>
                  <a:pt x="1897" y="600"/>
                  <a:pt x="1897" y="600"/>
                </a:cubicBezTo>
                <a:cubicBezTo>
                  <a:pt x="1901" y="681"/>
                  <a:pt x="1948" y="729"/>
                  <a:pt x="2025" y="729"/>
                </a:cubicBezTo>
                <a:cubicBezTo>
                  <a:pt x="2073" y="729"/>
                  <a:pt x="2114" y="706"/>
                  <a:pt x="2130" y="668"/>
                </a:cubicBezTo>
                <a:cubicBezTo>
                  <a:pt x="2297" y="668"/>
                  <a:pt x="2297" y="668"/>
                  <a:pt x="2297" y="668"/>
                </a:cubicBezTo>
                <a:cubicBezTo>
                  <a:pt x="2266" y="781"/>
                  <a:pt x="2164" y="848"/>
                  <a:pt x="2022" y="848"/>
                </a:cubicBezTo>
                <a:cubicBezTo>
                  <a:pt x="1932" y="848"/>
                  <a:pt x="1857" y="821"/>
                  <a:pt x="1803" y="770"/>
                </a:cubicBezTo>
                <a:cubicBezTo>
                  <a:pt x="1748" y="718"/>
                  <a:pt x="1719" y="643"/>
                  <a:pt x="1719" y="553"/>
                </a:cubicBezTo>
                <a:cubicBezTo>
                  <a:pt x="1719" y="472"/>
                  <a:pt x="1750" y="398"/>
                  <a:pt x="1807" y="344"/>
                </a:cubicBezTo>
                <a:cubicBezTo>
                  <a:pt x="1863" y="291"/>
                  <a:pt x="1938" y="262"/>
                  <a:pt x="2018" y="262"/>
                </a:cubicBezTo>
                <a:cubicBezTo>
                  <a:pt x="2103" y="262"/>
                  <a:pt x="2175" y="290"/>
                  <a:pt x="2225" y="343"/>
                </a:cubicBezTo>
                <a:close/>
                <a:moveTo>
                  <a:pt x="2129" y="500"/>
                </a:moveTo>
                <a:cubicBezTo>
                  <a:pt x="2129" y="497"/>
                  <a:pt x="2129" y="497"/>
                  <a:pt x="2129" y="497"/>
                </a:cubicBezTo>
                <a:cubicBezTo>
                  <a:pt x="2126" y="431"/>
                  <a:pt x="2078" y="381"/>
                  <a:pt x="2018" y="381"/>
                </a:cubicBezTo>
                <a:cubicBezTo>
                  <a:pt x="1955" y="381"/>
                  <a:pt x="1909" y="425"/>
                  <a:pt x="1897" y="497"/>
                </a:cubicBezTo>
                <a:cubicBezTo>
                  <a:pt x="1897" y="500"/>
                  <a:pt x="1897" y="500"/>
                  <a:pt x="1897" y="500"/>
                </a:cubicBezTo>
                <a:lnTo>
                  <a:pt x="2129" y="500"/>
                </a:lnTo>
                <a:close/>
                <a:moveTo>
                  <a:pt x="3450" y="597"/>
                </a:moveTo>
                <a:cubicBezTo>
                  <a:pt x="3040" y="597"/>
                  <a:pt x="3040" y="597"/>
                  <a:pt x="3040" y="597"/>
                </a:cubicBezTo>
                <a:cubicBezTo>
                  <a:pt x="3040" y="600"/>
                  <a:pt x="3040" y="600"/>
                  <a:pt x="3040" y="600"/>
                </a:cubicBezTo>
                <a:cubicBezTo>
                  <a:pt x="3044" y="681"/>
                  <a:pt x="3091" y="729"/>
                  <a:pt x="3168" y="729"/>
                </a:cubicBezTo>
                <a:cubicBezTo>
                  <a:pt x="3216" y="729"/>
                  <a:pt x="3257" y="706"/>
                  <a:pt x="3273" y="668"/>
                </a:cubicBezTo>
                <a:cubicBezTo>
                  <a:pt x="3440" y="668"/>
                  <a:pt x="3440" y="668"/>
                  <a:pt x="3440" y="668"/>
                </a:cubicBezTo>
                <a:cubicBezTo>
                  <a:pt x="3409" y="781"/>
                  <a:pt x="3307" y="848"/>
                  <a:pt x="3165" y="848"/>
                </a:cubicBezTo>
                <a:cubicBezTo>
                  <a:pt x="3075" y="848"/>
                  <a:pt x="3000" y="821"/>
                  <a:pt x="2946" y="770"/>
                </a:cubicBezTo>
                <a:cubicBezTo>
                  <a:pt x="2891" y="718"/>
                  <a:pt x="2862" y="643"/>
                  <a:pt x="2862" y="553"/>
                </a:cubicBezTo>
                <a:cubicBezTo>
                  <a:pt x="2862" y="472"/>
                  <a:pt x="2893" y="398"/>
                  <a:pt x="2950" y="344"/>
                </a:cubicBezTo>
                <a:cubicBezTo>
                  <a:pt x="3006" y="291"/>
                  <a:pt x="3081" y="262"/>
                  <a:pt x="3161" y="262"/>
                </a:cubicBezTo>
                <a:cubicBezTo>
                  <a:pt x="3246" y="262"/>
                  <a:pt x="3318" y="290"/>
                  <a:pt x="3368" y="343"/>
                </a:cubicBezTo>
                <a:cubicBezTo>
                  <a:pt x="3422" y="399"/>
                  <a:pt x="3451" y="482"/>
                  <a:pt x="3451" y="577"/>
                </a:cubicBezTo>
                <a:cubicBezTo>
                  <a:pt x="3451" y="584"/>
                  <a:pt x="3451" y="591"/>
                  <a:pt x="3450" y="597"/>
                </a:cubicBezTo>
                <a:close/>
                <a:moveTo>
                  <a:pt x="3272" y="500"/>
                </a:moveTo>
                <a:cubicBezTo>
                  <a:pt x="3272" y="497"/>
                  <a:pt x="3272" y="497"/>
                  <a:pt x="3272" y="497"/>
                </a:cubicBezTo>
                <a:cubicBezTo>
                  <a:pt x="3269" y="431"/>
                  <a:pt x="3221" y="381"/>
                  <a:pt x="3161" y="381"/>
                </a:cubicBezTo>
                <a:cubicBezTo>
                  <a:pt x="3098" y="381"/>
                  <a:pt x="3052" y="425"/>
                  <a:pt x="3040" y="497"/>
                </a:cubicBezTo>
                <a:cubicBezTo>
                  <a:pt x="3040" y="500"/>
                  <a:pt x="3040" y="500"/>
                  <a:pt x="3040" y="500"/>
                </a:cubicBezTo>
                <a:lnTo>
                  <a:pt x="3272" y="5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4"/>
          <p:cNvSpPr>
            <a:spLocks noGrp="1" noSelect="1"/>
          </p:cNvSpPr>
          <p:nvPr>
            <p:ph type="ctrTitle"/>
          </p:nvPr>
        </p:nvSpPr>
        <p:spPr>
          <a:xfrm>
            <a:off x="1269518" y="523142"/>
            <a:ext cx="8261344" cy="1959404"/>
          </a:xfrm>
        </p:spPr>
        <p:txBody>
          <a:bodyPr anchor="b" anchorCtr="0"/>
          <a:lstStyle>
            <a:lvl1pPr algn="l">
              <a:defRPr sz="5500" spc="-90" baseline="0">
                <a:solidFill>
                  <a:schemeClr val="bg1"/>
                </a:solidFill>
                <a:latin typeface="Poppins SemiBold" panose="00000700000000000000" pitchFamily="2" charset="0"/>
                <a:cs typeface="Poppins SemiBold" panose="00000700000000000000" pitchFamily="2" charset="0"/>
              </a:defRPr>
            </a:lvl1pPr>
          </a:lstStyle>
          <a:p>
            <a:r>
              <a:rPr lang="nl-NL"/>
              <a:t>Klik om stijl te bewerken</a:t>
            </a:r>
          </a:p>
        </p:txBody>
      </p:sp>
      <p:sp>
        <p:nvSpPr>
          <p:cNvPr id="3" name="Subtitle 5"/>
          <p:cNvSpPr>
            <a:spLocks noGrp="1" noSelect="1"/>
          </p:cNvSpPr>
          <p:nvPr>
            <p:ph type="subTitle" idx="1"/>
          </p:nvPr>
        </p:nvSpPr>
        <p:spPr>
          <a:xfrm>
            <a:off x="1269518" y="2528999"/>
            <a:ext cx="8261344" cy="1959403"/>
          </a:xfrm>
        </p:spPr>
        <p:txBody>
          <a:bodyPr/>
          <a:lstStyle>
            <a:lvl1pPr marL="0" indent="0" algn="l">
              <a:buNone/>
              <a:defRPr sz="5500" spc="-90" baseline="0">
                <a:solidFill>
                  <a:schemeClr val="tx2"/>
                </a:solidFill>
                <a:latin typeface="Poppins SemiBold" panose="00000700000000000000" pitchFamily="2" charset="0"/>
                <a:cs typeface="Poppi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Tree>
    <p:extLst>
      <p:ext uri="{BB962C8B-B14F-4D97-AF65-F5344CB8AC3E}">
        <p14:creationId xmlns:p14="http://schemas.microsoft.com/office/powerpoint/2010/main" val="3687359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noSelect="1"/>
          </p:cNvSpPr>
          <p:nvPr>
            <p:ph type="title"/>
          </p:nvPr>
        </p:nvSpPr>
        <p:spPr/>
        <p:txBody>
          <a:bodyPr/>
          <a:lstStyle/>
          <a:p>
            <a:r>
              <a:rPr lang="nl-NL"/>
              <a:t>Klik om stijl te bewerken</a:t>
            </a:r>
          </a:p>
        </p:txBody>
      </p:sp>
    </p:spTree>
    <p:extLst>
      <p:ext uri="{BB962C8B-B14F-4D97-AF65-F5344CB8AC3E}">
        <p14:creationId xmlns:p14="http://schemas.microsoft.com/office/powerpoint/2010/main" val="2805161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86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lotdia #1">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B4A93E34-935A-4AF4-B051-6A3C2FD0531B}"/>
              </a:ext>
            </a:extLst>
          </p:cNvPr>
          <p:cNvSpPr>
            <a:spLocks noSelect="1" noChangeArrowheads="1"/>
          </p:cNvSpPr>
          <p:nvPr/>
        </p:nvSpPr>
        <p:spPr bwMode="auto">
          <a:xfrm>
            <a:off x="0" y="0"/>
            <a:ext cx="12192000" cy="6858000"/>
          </a:xfrm>
          <a:prstGeom prst="rect">
            <a:avLst/>
          </a:prstGeom>
          <a:solidFill>
            <a:srgbClr val="0064AF"/>
          </a:solidFill>
          <a:ln>
            <a:noFill/>
          </a:ln>
        </p:spPr>
        <p:txBody>
          <a:bodyPr/>
          <a:lstStyle>
            <a:lvl1pPr>
              <a:defRPr>
                <a:solidFill>
                  <a:schemeClr val="tx1"/>
                </a:solidFill>
                <a:latin typeface="Poppins"/>
              </a:defRPr>
            </a:lvl1pPr>
            <a:lvl2pPr marL="742950" indent="-285750">
              <a:defRPr>
                <a:solidFill>
                  <a:schemeClr val="tx1"/>
                </a:solidFill>
                <a:latin typeface="Poppins"/>
              </a:defRPr>
            </a:lvl2pPr>
            <a:lvl3pPr marL="1143000" indent="-228600">
              <a:defRPr>
                <a:solidFill>
                  <a:schemeClr val="tx1"/>
                </a:solidFill>
                <a:latin typeface="Poppins"/>
              </a:defRPr>
            </a:lvl3pPr>
            <a:lvl4pPr marL="1600200" indent="-228600">
              <a:defRPr>
                <a:solidFill>
                  <a:schemeClr val="tx1"/>
                </a:solidFill>
                <a:latin typeface="Poppins"/>
              </a:defRPr>
            </a:lvl4pPr>
            <a:lvl5pPr marL="2057400" indent="-228600">
              <a:defRPr>
                <a:solidFill>
                  <a:schemeClr val="tx1"/>
                </a:solidFill>
                <a:latin typeface="Poppins"/>
              </a:defRPr>
            </a:lvl5pPr>
            <a:lvl6pPr marL="2514600" indent="-228600" fontAlgn="base">
              <a:spcBef>
                <a:spcPct val="0"/>
              </a:spcBef>
              <a:spcAft>
                <a:spcPct val="0"/>
              </a:spcAft>
              <a:defRPr>
                <a:solidFill>
                  <a:schemeClr val="tx1"/>
                </a:solidFill>
                <a:latin typeface="Poppins"/>
              </a:defRPr>
            </a:lvl6pPr>
            <a:lvl7pPr marL="2971800" indent="-228600" fontAlgn="base">
              <a:spcBef>
                <a:spcPct val="0"/>
              </a:spcBef>
              <a:spcAft>
                <a:spcPct val="0"/>
              </a:spcAft>
              <a:defRPr>
                <a:solidFill>
                  <a:schemeClr val="tx1"/>
                </a:solidFill>
                <a:latin typeface="Poppins"/>
              </a:defRPr>
            </a:lvl7pPr>
            <a:lvl8pPr marL="3429000" indent="-228600" fontAlgn="base">
              <a:spcBef>
                <a:spcPct val="0"/>
              </a:spcBef>
              <a:spcAft>
                <a:spcPct val="0"/>
              </a:spcAft>
              <a:defRPr>
                <a:solidFill>
                  <a:schemeClr val="tx1"/>
                </a:solidFill>
                <a:latin typeface="Poppins"/>
              </a:defRPr>
            </a:lvl8pPr>
            <a:lvl9pPr marL="3886200" indent="-228600" fontAlgn="base">
              <a:spcBef>
                <a:spcPct val="0"/>
              </a:spcBef>
              <a:spcAft>
                <a:spcPct val="0"/>
              </a:spcAft>
              <a:defRPr>
                <a:solidFill>
                  <a:schemeClr val="tx1"/>
                </a:solidFill>
                <a:latin typeface="Poppins"/>
              </a:defRPr>
            </a:lvl9pPr>
          </a:lstStyle>
          <a:p>
            <a:pPr eaLnBrk="1" hangingPunct="1">
              <a:defRPr/>
            </a:pPr>
            <a:endParaRPr lang="nl-NL" altLang="nl-NL"/>
          </a:p>
        </p:txBody>
      </p:sp>
      <p:sp>
        <p:nvSpPr>
          <p:cNvPr id="20" name="Frame 2">
            <a:extLst>
              <a:ext uri="{FF2B5EF4-FFF2-40B4-BE49-F238E27FC236}">
                <a16:creationId xmlns:a16="http://schemas.microsoft.com/office/drawing/2014/main" id="{B6254EA7-BA7D-4DCC-B701-05778DB08B8C}"/>
              </a:ext>
            </a:extLst>
          </p:cNvPr>
          <p:cNvSpPr>
            <a:spLocks noSelect="1"/>
          </p:cNvSpPr>
          <p:nvPr/>
        </p:nvSpPr>
        <p:spPr bwMode="auto">
          <a:xfrm flipH="1">
            <a:off x="635000" y="635000"/>
            <a:ext cx="10922000" cy="5143500"/>
          </a:xfrm>
          <a:custGeom>
            <a:avLst/>
            <a:gdLst>
              <a:gd name="T0" fmla="*/ 2147483646 w 6880"/>
              <a:gd name="T1" fmla="*/ 2147483646 h 3240"/>
              <a:gd name="T2" fmla="*/ 2147483646 w 6880"/>
              <a:gd name="T3" fmla="*/ 0 h 3240"/>
              <a:gd name="T4" fmla="*/ 2147483646 w 6880"/>
              <a:gd name="T5" fmla="*/ 0 h 3240"/>
              <a:gd name="T6" fmla="*/ 2147483646 w 6880"/>
              <a:gd name="T7" fmla="*/ 0 h 3240"/>
              <a:gd name="T8" fmla="*/ 2147483646 w 6880"/>
              <a:gd name="T9" fmla="*/ 0 h 3240"/>
              <a:gd name="T10" fmla="*/ 2147483646 w 6880"/>
              <a:gd name="T11" fmla="*/ 0 h 3240"/>
              <a:gd name="T12" fmla="*/ 2147483646 w 6880"/>
              <a:gd name="T13" fmla="*/ 0 h 3240"/>
              <a:gd name="T14" fmla="*/ 0 w 6880"/>
              <a:gd name="T15" fmla="*/ 2147483646 h 3240"/>
              <a:gd name="T16" fmla="*/ 0 w 6880"/>
              <a:gd name="T17" fmla="*/ 2147483646 h 3240"/>
              <a:gd name="T18" fmla="*/ 2147483646 w 6880"/>
              <a:gd name="T19" fmla="*/ 2147483646 h 3240"/>
              <a:gd name="T20" fmla="*/ 2147483646 w 6880"/>
              <a:gd name="T21" fmla="*/ 2147483646 h 3240"/>
              <a:gd name="T22" fmla="*/ 2147483646 w 6880"/>
              <a:gd name="T23" fmla="*/ 2147483646 h 3240"/>
              <a:gd name="T24" fmla="*/ 2147483646 w 6880"/>
              <a:gd name="T25" fmla="*/ 2147483646 h 3240"/>
              <a:gd name="T26" fmla="*/ 2147483646 w 6880"/>
              <a:gd name="T27" fmla="*/ 2147483646 h 3240"/>
              <a:gd name="T28" fmla="*/ 2147483646 w 6880"/>
              <a:gd name="T29" fmla="*/ 2147483646 h 3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880" h="3240">
                <a:moveTo>
                  <a:pt x="6880" y="1289"/>
                </a:moveTo>
                <a:lnTo>
                  <a:pt x="6880" y="0"/>
                </a:lnTo>
                <a:lnTo>
                  <a:pt x="4080" y="0"/>
                </a:lnTo>
                <a:lnTo>
                  <a:pt x="2869" y="0"/>
                </a:lnTo>
                <a:lnTo>
                  <a:pt x="2822" y="0"/>
                </a:lnTo>
                <a:lnTo>
                  <a:pt x="2403" y="0"/>
                </a:lnTo>
                <a:lnTo>
                  <a:pt x="1192" y="0"/>
                </a:lnTo>
                <a:lnTo>
                  <a:pt x="0" y="1933"/>
                </a:lnTo>
                <a:lnTo>
                  <a:pt x="0" y="3240"/>
                </a:lnTo>
                <a:lnTo>
                  <a:pt x="1211" y="3240"/>
                </a:lnTo>
                <a:lnTo>
                  <a:pt x="4014" y="3240"/>
                </a:lnTo>
                <a:lnTo>
                  <a:pt x="4058" y="3240"/>
                </a:lnTo>
                <a:lnTo>
                  <a:pt x="5269" y="3240"/>
                </a:lnTo>
                <a:lnTo>
                  <a:pt x="5691" y="3240"/>
                </a:lnTo>
                <a:lnTo>
                  <a:pt x="6880" y="1289"/>
                </a:lnTo>
                <a:close/>
              </a:path>
            </a:pathLst>
          </a:custGeom>
          <a:solidFill>
            <a:srgbClr val="6E23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1" name="Frame 3">
            <a:extLst>
              <a:ext uri="{FF2B5EF4-FFF2-40B4-BE49-F238E27FC236}">
                <a16:creationId xmlns:a16="http://schemas.microsoft.com/office/drawing/2014/main" id="{2D23C6C6-6264-4B95-871B-ED3547192034}"/>
              </a:ext>
            </a:extLst>
          </p:cNvPr>
          <p:cNvSpPr>
            <a:spLocks noSelect="1"/>
          </p:cNvSpPr>
          <p:nvPr/>
        </p:nvSpPr>
        <p:spPr bwMode="auto">
          <a:xfrm>
            <a:off x="635000" y="6145213"/>
            <a:ext cx="1095375" cy="268287"/>
          </a:xfrm>
          <a:custGeom>
            <a:avLst/>
            <a:gdLst>
              <a:gd name="T0" fmla="*/ 2147483646 w 3451"/>
              <a:gd name="T1" fmla="*/ 2147483646 h 848"/>
              <a:gd name="T2" fmla="*/ 2147483646 w 3451"/>
              <a:gd name="T3" fmla="*/ 2147483646 h 848"/>
              <a:gd name="T4" fmla="*/ 0 w 3451"/>
              <a:gd name="T5" fmla="*/ 31629709 h 848"/>
              <a:gd name="T6" fmla="*/ 2147483646 w 3451"/>
              <a:gd name="T7" fmla="*/ 2147483646 h 848"/>
              <a:gd name="T8" fmla="*/ 2147483646 w 3451"/>
              <a:gd name="T9" fmla="*/ 2147483646 h 848"/>
              <a:gd name="T10" fmla="*/ 2147483646 w 3451"/>
              <a:gd name="T11" fmla="*/ 2147483646 h 848"/>
              <a:gd name="T12" fmla="*/ 2147483646 w 3451"/>
              <a:gd name="T13" fmla="*/ 2147483646 h 848"/>
              <a:gd name="T14" fmla="*/ 2147483646 w 3451"/>
              <a:gd name="T15" fmla="*/ 2147483646 h 848"/>
              <a:gd name="T16" fmla="*/ 2147483646 w 3451"/>
              <a:gd name="T17" fmla="*/ 2147483646 h 848"/>
              <a:gd name="T18" fmla="*/ 2147483646 w 3451"/>
              <a:gd name="T19" fmla="*/ 2147483646 h 848"/>
              <a:gd name="T20" fmla="*/ 2147483646 w 3451"/>
              <a:gd name="T21" fmla="*/ 2147483646 h 848"/>
              <a:gd name="T22" fmla="*/ 2147483646 w 3451"/>
              <a:gd name="T23" fmla="*/ 2147483646 h 848"/>
              <a:gd name="T24" fmla="*/ 2147483646 w 3451"/>
              <a:gd name="T25" fmla="*/ 2147483646 h 848"/>
              <a:gd name="T26" fmla="*/ 2147483646 w 3451"/>
              <a:gd name="T27" fmla="*/ 2147483646 h 848"/>
              <a:gd name="T28" fmla="*/ 2147483646 w 3451"/>
              <a:gd name="T29" fmla="*/ 2147483646 h 848"/>
              <a:gd name="T30" fmla="*/ 2147483646 w 3451"/>
              <a:gd name="T31" fmla="*/ 2147483646 h 848"/>
              <a:gd name="T32" fmla="*/ 2147483646 w 3451"/>
              <a:gd name="T33" fmla="*/ 2147483646 h 848"/>
              <a:gd name="T34" fmla="*/ 2147483646 w 3451"/>
              <a:gd name="T35" fmla="*/ 2147483646 h 848"/>
              <a:gd name="T36" fmla="*/ 2147483646 w 3451"/>
              <a:gd name="T37" fmla="*/ 2147483646 h 848"/>
              <a:gd name="T38" fmla="*/ 2147483646 w 3451"/>
              <a:gd name="T39" fmla="*/ 2147483646 h 848"/>
              <a:gd name="T40" fmla="*/ 2147483646 w 3451"/>
              <a:gd name="T41" fmla="*/ 2147483646 h 848"/>
              <a:gd name="T42" fmla="*/ 2147483646 w 3451"/>
              <a:gd name="T43" fmla="*/ 2147483646 h 848"/>
              <a:gd name="T44" fmla="*/ 2147483646 w 3451"/>
              <a:gd name="T45" fmla="*/ 0 h 848"/>
              <a:gd name="T46" fmla="*/ 2147483646 w 3451"/>
              <a:gd name="T47" fmla="*/ 2147483646 h 848"/>
              <a:gd name="T48" fmla="*/ 2147483646 w 3451"/>
              <a:gd name="T49" fmla="*/ 2147483646 h 848"/>
              <a:gd name="T50" fmla="*/ 2147483646 w 3451"/>
              <a:gd name="T51" fmla="*/ 2147483646 h 848"/>
              <a:gd name="T52" fmla="*/ 2147483646 w 3451"/>
              <a:gd name="T53" fmla="*/ 2147483646 h 848"/>
              <a:gd name="T54" fmla="*/ 2147483646 w 3451"/>
              <a:gd name="T55" fmla="*/ 2147483646 h 848"/>
              <a:gd name="T56" fmla="*/ 2147483646 w 3451"/>
              <a:gd name="T57" fmla="*/ 2147483646 h 848"/>
              <a:gd name="T58" fmla="*/ 2147483646 w 3451"/>
              <a:gd name="T59" fmla="*/ 2147483646 h 848"/>
              <a:gd name="T60" fmla="*/ 2147483646 w 3451"/>
              <a:gd name="T61" fmla="*/ 2147483646 h 848"/>
              <a:gd name="T62" fmla="*/ 2147483646 w 3451"/>
              <a:gd name="T63" fmla="*/ 2147483646 h 848"/>
              <a:gd name="T64" fmla="*/ 2147483646 w 3451"/>
              <a:gd name="T65" fmla="*/ 2147483646 h 848"/>
              <a:gd name="T66" fmla="*/ 2147483646 w 3451"/>
              <a:gd name="T67" fmla="*/ 2147483646 h 848"/>
              <a:gd name="T68" fmla="*/ 2147483646 w 3451"/>
              <a:gd name="T69" fmla="*/ 2147483646 h 848"/>
              <a:gd name="T70" fmla="*/ 2147483646 w 3451"/>
              <a:gd name="T71" fmla="*/ 2147483646 h 848"/>
              <a:gd name="T72" fmla="*/ 2147483646 w 3451"/>
              <a:gd name="T73" fmla="*/ 2147483646 h 848"/>
              <a:gd name="T74" fmla="*/ 2147483646 w 3451"/>
              <a:gd name="T75" fmla="*/ 2147483646 h 848"/>
              <a:gd name="T76" fmla="*/ 2147483646 w 3451"/>
              <a:gd name="T77" fmla="*/ 2147483646 h 848"/>
              <a:gd name="T78" fmla="*/ 2147483646 w 3451"/>
              <a:gd name="T79" fmla="*/ 2147483646 h 848"/>
              <a:gd name="T80" fmla="*/ 2147483646 w 3451"/>
              <a:gd name="T81" fmla="*/ 2147483646 h 848"/>
              <a:gd name="T82" fmla="*/ 2147483646 w 3451"/>
              <a:gd name="T83" fmla="*/ 2147483646 h 848"/>
              <a:gd name="T84" fmla="*/ 2147483646 w 3451"/>
              <a:gd name="T85" fmla="*/ 2147483646 h 8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451" h="848">
                <a:moveTo>
                  <a:pt x="197" y="1"/>
                </a:moveTo>
                <a:cubicBezTo>
                  <a:pt x="200" y="5"/>
                  <a:pt x="477" y="498"/>
                  <a:pt x="479" y="501"/>
                </a:cubicBezTo>
                <a:cubicBezTo>
                  <a:pt x="479" y="832"/>
                  <a:pt x="479" y="832"/>
                  <a:pt x="479" y="832"/>
                </a:cubicBezTo>
                <a:cubicBezTo>
                  <a:pt x="289" y="832"/>
                  <a:pt x="289" y="832"/>
                  <a:pt x="289" y="832"/>
                </a:cubicBezTo>
                <a:cubicBezTo>
                  <a:pt x="289" y="498"/>
                  <a:pt x="289" y="498"/>
                  <a:pt x="289" y="498"/>
                </a:cubicBezTo>
                <a:cubicBezTo>
                  <a:pt x="289" y="498"/>
                  <a:pt x="8" y="15"/>
                  <a:pt x="0" y="1"/>
                </a:cubicBezTo>
                <a:lnTo>
                  <a:pt x="197" y="1"/>
                </a:lnTo>
                <a:close/>
                <a:moveTo>
                  <a:pt x="2619" y="354"/>
                </a:moveTo>
                <a:cubicBezTo>
                  <a:pt x="2609" y="376"/>
                  <a:pt x="2609" y="376"/>
                  <a:pt x="2609" y="376"/>
                </a:cubicBezTo>
                <a:cubicBezTo>
                  <a:pt x="2609" y="376"/>
                  <a:pt x="2609" y="283"/>
                  <a:pt x="2609" y="278"/>
                </a:cubicBezTo>
                <a:cubicBezTo>
                  <a:pt x="2431" y="278"/>
                  <a:pt x="2431" y="278"/>
                  <a:pt x="2431" y="278"/>
                </a:cubicBezTo>
                <a:cubicBezTo>
                  <a:pt x="2431" y="832"/>
                  <a:pt x="2431" y="832"/>
                  <a:pt x="2431" y="832"/>
                </a:cubicBezTo>
                <a:cubicBezTo>
                  <a:pt x="2609" y="832"/>
                  <a:pt x="2609" y="832"/>
                  <a:pt x="2609" y="832"/>
                </a:cubicBezTo>
                <a:cubicBezTo>
                  <a:pt x="2609" y="558"/>
                  <a:pt x="2609" y="558"/>
                  <a:pt x="2609" y="558"/>
                </a:cubicBezTo>
                <a:cubicBezTo>
                  <a:pt x="2609" y="493"/>
                  <a:pt x="2653" y="423"/>
                  <a:pt x="2749" y="423"/>
                </a:cubicBezTo>
                <a:cubicBezTo>
                  <a:pt x="2775" y="423"/>
                  <a:pt x="2796" y="428"/>
                  <a:pt x="2816" y="433"/>
                </a:cubicBezTo>
                <a:cubicBezTo>
                  <a:pt x="2816" y="271"/>
                  <a:pt x="2816" y="271"/>
                  <a:pt x="2816" y="271"/>
                </a:cubicBezTo>
                <a:cubicBezTo>
                  <a:pt x="2805" y="269"/>
                  <a:pt x="2791" y="267"/>
                  <a:pt x="2776" y="267"/>
                </a:cubicBezTo>
                <a:cubicBezTo>
                  <a:pt x="2696" y="267"/>
                  <a:pt x="2646" y="305"/>
                  <a:pt x="2619" y="354"/>
                </a:cubicBezTo>
                <a:close/>
                <a:moveTo>
                  <a:pt x="1409" y="262"/>
                </a:moveTo>
                <a:cubicBezTo>
                  <a:pt x="1337" y="262"/>
                  <a:pt x="1282" y="290"/>
                  <a:pt x="1237" y="351"/>
                </a:cubicBezTo>
                <a:cubicBezTo>
                  <a:pt x="1234" y="354"/>
                  <a:pt x="1234" y="354"/>
                  <a:pt x="1234" y="354"/>
                </a:cubicBezTo>
                <a:cubicBezTo>
                  <a:pt x="1233" y="351"/>
                  <a:pt x="1233" y="351"/>
                  <a:pt x="1233" y="351"/>
                </a:cubicBezTo>
                <a:cubicBezTo>
                  <a:pt x="1206" y="292"/>
                  <a:pt x="1152" y="262"/>
                  <a:pt x="1072" y="262"/>
                </a:cubicBezTo>
                <a:cubicBezTo>
                  <a:pt x="1007" y="262"/>
                  <a:pt x="951" y="295"/>
                  <a:pt x="917" y="348"/>
                </a:cubicBezTo>
                <a:cubicBezTo>
                  <a:pt x="913" y="354"/>
                  <a:pt x="913" y="354"/>
                  <a:pt x="913" y="354"/>
                </a:cubicBezTo>
                <a:cubicBezTo>
                  <a:pt x="913" y="354"/>
                  <a:pt x="913" y="282"/>
                  <a:pt x="913" y="278"/>
                </a:cubicBezTo>
                <a:cubicBezTo>
                  <a:pt x="735" y="278"/>
                  <a:pt x="735" y="278"/>
                  <a:pt x="735" y="278"/>
                </a:cubicBezTo>
                <a:cubicBezTo>
                  <a:pt x="735" y="831"/>
                  <a:pt x="735" y="831"/>
                  <a:pt x="735" y="831"/>
                </a:cubicBezTo>
                <a:cubicBezTo>
                  <a:pt x="913" y="831"/>
                  <a:pt x="913" y="831"/>
                  <a:pt x="913" y="831"/>
                </a:cubicBezTo>
                <a:cubicBezTo>
                  <a:pt x="913" y="562"/>
                  <a:pt x="913" y="562"/>
                  <a:pt x="913" y="562"/>
                </a:cubicBezTo>
                <a:cubicBezTo>
                  <a:pt x="913" y="451"/>
                  <a:pt x="940" y="408"/>
                  <a:pt x="1009" y="408"/>
                </a:cubicBezTo>
                <a:cubicBezTo>
                  <a:pt x="1056" y="408"/>
                  <a:pt x="1080" y="444"/>
                  <a:pt x="1080" y="516"/>
                </a:cubicBezTo>
                <a:cubicBezTo>
                  <a:pt x="1080" y="831"/>
                  <a:pt x="1080" y="831"/>
                  <a:pt x="1080" y="831"/>
                </a:cubicBezTo>
                <a:cubicBezTo>
                  <a:pt x="1258" y="831"/>
                  <a:pt x="1258" y="831"/>
                  <a:pt x="1258" y="831"/>
                </a:cubicBezTo>
                <a:cubicBezTo>
                  <a:pt x="1258" y="561"/>
                  <a:pt x="1258" y="561"/>
                  <a:pt x="1258" y="561"/>
                </a:cubicBezTo>
                <a:cubicBezTo>
                  <a:pt x="1258" y="474"/>
                  <a:pt x="1265" y="408"/>
                  <a:pt x="1347" y="408"/>
                </a:cubicBezTo>
                <a:cubicBezTo>
                  <a:pt x="1396" y="408"/>
                  <a:pt x="1426" y="444"/>
                  <a:pt x="1426" y="506"/>
                </a:cubicBezTo>
                <a:cubicBezTo>
                  <a:pt x="1426" y="831"/>
                  <a:pt x="1426" y="831"/>
                  <a:pt x="1426" y="831"/>
                </a:cubicBezTo>
                <a:cubicBezTo>
                  <a:pt x="1604" y="831"/>
                  <a:pt x="1604" y="831"/>
                  <a:pt x="1604" y="831"/>
                </a:cubicBezTo>
                <a:cubicBezTo>
                  <a:pt x="1604" y="500"/>
                  <a:pt x="1604" y="500"/>
                  <a:pt x="1604" y="500"/>
                </a:cubicBezTo>
                <a:cubicBezTo>
                  <a:pt x="1604" y="389"/>
                  <a:pt x="1582" y="262"/>
                  <a:pt x="1409" y="262"/>
                </a:cubicBezTo>
                <a:close/>
                <a:moveTo>
                  <a:pt x="587" y="0"/>
                </a:moveTo>
                <a:cubicBezTo>
                  <a:pt x="585" y="5"/>
                  <a:pt x="464" y="212"/>
                  <a:pt x="446" y="243"/>
                </a:cubicBezTo>
                <a:cubicBezTo>
                  <a:pt x="543" y="417"/>
                  <a:pt x="543" y="417"/>
                  <a:pt x="543" y="417"/>
                </a:cubicBezTo>
                <a:cubicBezTo>
                  <a:pt x="557" y="393"/>
                  <a:pt x="778" y="13"/>
                  <a:pt x="785" y="0"/>
                </a:cubicBezTo>
                <a:lnTo>
                  <a:pt x="587" y="0"/>
                </a:lnTo>
                <a:close/>
                <a:moveTo>
                  <a:pt x="2225" y="343"/>
                </a:moveTo>
                <a:cubicBezTo>
                  <a:pt x="2279" y="399"/>
                  <a:pt x="2308" y="482"/>
                  <a:pt x="2308" y="577"/>
                </a:cubicBezTo>
                <a:cubicBezTo>
                  <a:pt x="2308" y="584"/>
                  <a:pt x="2308" y="591"/>
                  <a:pt x="2307" y="597"/>
                </a:cubicBezTo>
                <a:cubicBezTo>
                  <a:pt x="1897" y="597"/>
                  <a:pt x="1897" y="597"/>
                  <a:pt x="1897" y="597"/>
                </a:cubicBezTo>
                <a:cubicBezTo>
                  <a:pt x="1897" y="600"/>
                  <a:pt x="1897" y="600"/>
                  <a:pt x="1897" y="600"/>
                </a:cubicBezTo>
                <a:cubicBezTo>
                  <a:pt x="1901" y="681"/>
                  <a:pt x="1948" y="729"/>
                  <a:pt x="2025" y="729"/>
                </a:cubicBezTo>
                <a:cubicBezTo>
                  <a:pt x="2073" y="729"/>
                  <a:pt x="2114" y="706"/>
                  <a:pt x="2130" y="668"/>
                </a:cubicBezTo>
                <a:cubicBezTo>
                  <a:pt x="2297" y="668"/>
                  <a:pt x="2297" y="668"/>
                  <a:pt x="2297" y="668"/>
                </a:cubicBezTo>
                <a:cubicBezTo>
                  <a:pt x="2266" y="781"/>
                  <a:pt x="2164" y="848"/>
                  <a:pt x="2022" y="848"/>
                </a:cubicBezTo>
                <a:cubicBezTo>
                  <a:pt x="1932" y="848"/>
                  <a:pt x="1857" y="821"/>
                  <a:pt x="1803" y="770"/>
                </a:cubicBezTo>
                <a:cubicBezTo>
                  <a:pt x="1748" y="718"/>
                  <a:pt x="1719" y="643"/>
                  <a:pt x="1719" y="553"/>
                </a:cubicBezTo>
                <a:cubicBezTo>
                  <a:pt x="1719" y="472"/>
                  <a:pt x="1750" y="398"/>
                  <a:pt x="1807" y="344"/>
                </a:cubicBezTo>
                <a:cubicBezTo>
                  <a:pt x="1863" y="291"/>
                  <a:pt x="1938" y="262"/>
                  <a:pt x="2018" y="262"/>
                </a:cubicBezTo>
                <a:cubicBezTo>
                  <a:pt x="2103" y="262"/>
                  <a:pt x="2175" y="290"/>
                  <a:pt x="2225" y="343"/>
                </a:cubicBezTo>
                <a:close/>
                <a:moveTo>
                  <a:pt x="2129" y="500"/>
                </a:moveTo>
                <a:cubicBezTo>
                  <a:pt x="2129" y="497"/>
                  <a:pt x="2129" y="497"/>
                  <a:pt x="2129" y="497"/>
                </a:cubicBezTo>
                <a:cubicBezTo>
                  <a:pt x="2126" y="431"/>
                  <a:pt x="2078" y="381"/>
                  <a:pt x="2018" y="381"/>
                </a:cubicBezTo>
                <a:cubicBezTo>
                  <a:pt x="1955" y="381"/>
                  <a:pt x="1909" y="425"/>
                  <a:pt x="1897" y="497"/>
                </a:cubicBezTo>
                <a:cubicBezTo>
                  <a:pt x="1897" y="500"/>
                  <a:pt x="1897" y="500"/>
                  <a:pt x="1897" y="500"/>
                </a:cubicBezTo>
                <a:lnTo>
                  <a:pt x="2129" y="500"/>
                </a:lnTo>
                <a:close/>
                <a:moveTo>
                  <a:pt x="3450" y="597"/>
                </a:moveTo>
                <a:cubicBezTo>
                  <a:pt x="3040" y="597"/>
                  <a:pt x="3040" y="597"/>
                  <a:pt x="3040" y="597"/>
                </a:cubicBezTo>
                <a:cubicBezTo>
                  <a:pt x="3040" y="600"/>
                  <a:pt x="3040" y="600"/>
                  <a:pt x="3040" y="600"/>
                </a:cubicBezTo>
                <a:cubicBezTo>
                  <a:pt x="3044" y="681"/>
                  <a:pt x="3091" y="729"/>
                  <a:pt x="3168" y="729"/>
                </a:cubicBezTo>
                <a:cubicBezTo>
                  <a:pt x="3216" y="729"/>
                  <a:pt x="3257" y="706"/>
                  <a:pt x="3273" y="668"/>
                </a:cubicBezTo>
                <a:cubicBezTo>
                  <a:pt x="3440" y="668"/>
                  <a:pt x="3440" y="668"/>
                  <a:pt x="3440" y="668"/>
                </a:cubicBezTo>
                <a:cubicBezTo>
                  <a:pt x="3409" y="781"/>
                  <a:pt x="3307" y="848"/>
                  <a:pt x="3165" y="848"/>
                </a:cubicBezTo>
                <a:cubicBezTo>
                  <a:pt x="3075" y="848"/>
                  <a:pt x="3000" y="821"/>
                  <a:pt x="2946" y="770"/>
                </a:cubicBezTo>
                <a:cubicBezTo>
                  <a:pt x="2891" y="718"/>
                  <a:pt x="2862" y="643"/>
                  <a:pt x="2862" y="553"/>
                </a:cubicBezTo>
                <a:cubicBezTo>
                  <a:pt x="2862" y="472"/>
                  <a:pt x="2893" y="398"/>
                  <a:pt x="2950" y="344"/>
                </a:cubicBezTo>
                <a:cubicBezTo>
                  <a:pt x="3006" y="291"/>
                  <a:pt x="3081" y="262"/>
                  <a:pt x="3161" y="262"/>
                </a:cubicBezTo>
                <a:cubicBezTo>
                  <a:pt x="3246" y="262"/>
                  <a:pt x="3318" y="290"/>
                  <a:pt x="3368" y="343"/>
                </a:cubicBezTo>
                <a:cubicBezTo>
                  <a:pt x="3422" y="399"/>
                  <a:pt x="3451" y="482"/>
                  <a:pt x="3451" y="577"/>
                </a:cubicBezTo>
                <a:cubicBezTo>
                  <a:pt x="3451" y="584"/>
                  <a:pt x="3451" y="591"/>
                  <a:pt x="3450" y="597"/>
                </a:cubicBezTo>
                <a:close/>
                <a:moveTo>
                  <a:pt x="3272" y="500"/>
                </a:moveTo>
                <a:cubicBezTo>
                  <a:pt x="3272" y="497"/>
                  <a:pt x="3272" y="497"/>
                  <a:pt x="3272" y="497"/>
                </a:cubicBezTo>
                <a:cubicBezTo>
                  <a:pt x="3269" y="431"/>
                  <a:pt x="3221" y="381"/>
                  <a:pt x="3161" y="381"/>
                </a:cubicBezTo>
                <a:cubicBezTo>
                  <a:pt x="3098" y="381"/>
                  <a:pt x="3052" y="425"/>
                  <a:pt x="3040" y="497"/>
                </a:cubicBezTo>
                <a:cubicBezTo>
                  <a:pt x="3040" y="500"/>
                  <a:pt x="3040" y="500"/>
                  <a:pt x="3040" y="500"/>
                </a:cubicBezTo>
                <a:lnTo>
                  <a:pt x="3272" y="5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4"/>
          <p:cNvSpPr>
            <a:spLocks noGrp="1" noSelect="1"/>
          </p:cNvSpPr>
          <p:nvPr>
            <p:ph type="ctrTitle"/>
          </p:nvPr>
        </p:nvSpPr>
        <p:spPr>
          <a:xfrm>
            <a:off x="1269518" y="523142"/>
            <a:ext cx="8261344" cy="1011116"/>
          </a:xfrm>
        </p:spPr>
        <p:txBody>
          <a:bodyPr anchor="b" anchorCtr="0"/>
          <a:lstStyle>
            <a:lvl1pPr algn="l">
              <a:defRPr sz="5500" spc="-90" baseline="0">
                <a:solidFill>
                  <a:schemeClr val="bg1"/>
                </a:solidFill>
                <a:latin typeface="Poppins SemiBold" panose="00000700000000000000" pitchFamily="2" charset="0"/>
                <a:cs typeface="Poppins SemiBold" panose="00000700000000000000" pitchFamily="2" charset="0"/>
              </a:defRPr>
            </a:lvl1pPr>
          </a:lstStyle>
          <a:p>
            <a:r>
              <a:rPr lang="nl-NL"/>
              <a:t>Klik om stijl te bewerken</a:t>
            </a:r>
          </a:p>
        </p:txBody>
      </p:sp>
      <p:sp>
        <p:nvSpPr>
          <p:cNvPr id="9" name="Placeholder 5"/>
          <p:cNvSpPr>
            <a:spLocks noGrp="1" noSelect="1"/>
          </p:cNvSpPr>
          <p:nvPr>
            <p:ph type="body" sz="quarter" idx="10"/>
          </p:nvPr>
        </p:nvSpPr>
        <p:spPr>
          <a:xfrm>
            <a:off x="1379660" y="2777760"/>
            <a:ext cx="4597645" cy="387470"/>
          </a:xfrm>
        </p:spPr>
        <p:txBody>
          <a:bodyPr/>
          <a:lstStyle>
            <a:lvl1pPr marL="0" indent="0">
              <a:buNone/>
              <a:defRPr sz="2300">
                <a:solidFill>
                  <a:schemeClr val="bg1"/>
                </a:solidFill>
              </a:defRPr>
            </a:lvl1pPr>
          </a:lstStyle>
          <a:p>
            <a:pPr lvl="0"/>
            <a:r>
              <a:rPr lang="nl-NL"/>
              <a:t>Klikken om de tekststijl van het model te bewerken</a:t>
            </a:r>
          </a:p>
        </p:txBody>
      </p:sp>
      <p:sp>
        <p:nvSpPr>
          <p:cNvPr id="11" name="Frame text 6"/>
          <p:cNvSpPr>
            <a:spLocks noGrp="1" noSelect="1"/>
          </p:cNvSpPr>
          <p:nvPr>
            <p:ph type="body" sz="quarter" idx="11"/>
          </p:nvPr>
        </p:nvSpPr>
        <p:spPr>
          <a:xfrm>
            <a:off x="1375264" y="3178418"/>
            <a:ext cx="4603506" cy="387470"/>
          </a:xfrm>
        </p:spPr>
        <p:txBody>
          <a:bodyPr/>
          <a:lstStyle>
            <a:lvl1pPr marL="0" indent="0">
              <a:buNone/>
              <a:defRPr sz="2300">
                <a:solidFill>
                  <a:schemeClr val="bg1"/>
                </a:solidFill>
              </a:defRPr>
            </a:lvl1pPr>
          </a:lstStyle>
          <a:p>
            <a:pPr lvl="0"/>
            <a:r>
              <a:rPr lang="nl-NL"/>
              <a:t>Klikken om de tekststijl van het model te bewerken</a:t>
            </a:r>
          </a:p>
        </p:txBody>
      </p:sp>
      <p:sp>
        <p:nvSpPr>
          <p:cNvPr id="12" name="Frame text 7"/>
          <p:cNvSpPr>
            <a:spLocks noGrp="1" noSelect="1"/>
          </p:cNvSpPr>
          <p:nvPr>
            <p:ph type="body" sz="quarter" idx="12"/>
          </p:nvPr>
        </p:nvSpPr>
        <p:spPr>
          <a:xfrm>
            <a:off x="1375264" y="3574680"/>
            <a:ext cx="4602041" cy="387470"/>
          </a:xfrm>
        </p:spPr>
        <p:txBody>
          <a:bodyPr/>
          <a:lstStyle>
            <a:lvl1pPr marL="0" indent="0">
              <a:buNone/>
              <a:defRPr sz="2300">
                <a:solidFill>
                  <a:schemeClr val="bg1"/>
                </a:solidFill>
              </a:defRPr>
            </a:lvl1pPr>
          </a:lstStyle>
          <a:p>
            <a:pPr lvl="0"/>
            <a:r>
              <a:rPr lang="nl-NL"/>
              <a:t>Klikken om de tekststijl van het model te bewerken</a:t>
            </a:r>
          </a:p>
        </p:txBody>
      </p:sp>
      <p:sp>
        <p:nvSpPr>
          <p:cNvPr id="13" name="Frame text 8"/>
          <p:cNvSpPr>
            <a:spLocks noGrp="1" noSelect="1"/>
          </p:cNvSpPr>
          <p:nvPr>
            <p:ph type="body" sz="quarter" idx="13"/>
          </p:nvPr>
        </p:nvSpPr>
        <p:spPr>
          <a:xfrm>
            <a:off x="1373799" y="2377102"/>
            <a:ext cx="4603506" cy="387470"/>
          </a:xfrm>
        </p:spPr>
        <p:txBody>
          <a:bodyPr/>
          <a:lstStyle>
            <a:lvl1pPr marL="0" indent="0">
              <a:buNone/>
              <a:defRPr sz="2300" b="1">
                <a:solidFill>
                  <a:schemeClr val="bg1"/>
                </a:solidFill>
                <a:latin typeface="Poppins SemiBold" panose="00000700000000000000" pitchFamily="2" charset="0"/>
                <a:cs typeface="Poppins SemiBold" panose="00000700000000000000" pitchFamily="2" charset="0"/>
              </a:defRPr>
            </a:lvl1pPr>
          </a:lstStyle>
          <a:p>
            <a:pPr lvl="0"/>
            <a:r>
              <a:rPr lang="nl-NL"/>
              <a:t>Klikken om de tekststijl van het model te bewerken</a:t>
            </a:r>
          </a:p>
        </p:txBody>
      </p:sp>
      <p:sp>
        <p:nvSpPr>
          <p:cNvPr id="14" name="Frame text 9"/>
          <p:cNvSpPr>
            <a:spLocks noGrp="1" noSelect="1"/>
          </p:cNvSpPr>
          <p:nvPr>
            <p:ph type="body" sz="quarter" idx="14"/>
          </p:nvPr>
        </p:nvSpPr>
        <p:spPr>
          <a:xfrm>
            <a:off x="6816603" y="2777760"/>
            <a:ext cx="3900645" cy="387470"/>
          </a:xfrm>
        </p:spPr>
        <p:txBody>
          <a:bodyPr/>
          <a:lstStyle>
            <a:lvl1pPr marL="0" indent="0">
              <a:buNone/>
              <a:defRPr sz="2300">
                <a:solidFill>
                  <a:schemeClr val="bg1"/>
                </a:solidFill>
              </a:defRPr>
            </a:lvl1pPr>
          </a:lstStyle>
          <a:p>
            <a:pPr lvl="0"/>
            <a:r>
              <a:rPr lang="nl-NL"/>
              <a:t>Klikken om de tekststijl van het model te bewerken</a:t>
            </a:r>
          </a:p>
        </p:txBody>
      </p:sp>
      <p:sp>
        <p:nvSpPr>
          <p:cNvPr id="15" name="Frame text 10"/>
          <p:cNvSpPr>
            <a:spLocks noGrp="1" noSelect="1"/>
          </p:cNvSpPr>
          <p:nvPr>
            <p:ph type="body" sz="quarter" idx="15"/>
          </p:nvPr>
        </p:nvSpPr>
        <p:spPr>
          <a:xfrm>
            <a:off x="6812206" y="3178418"/>
            <a:ext cx="3905617" cy="387470"/>
          </a:xfrm>
        </p:spPr>
        <p:txBody>
          <a:bodyPr/>
          <a:lstStyle>
            <a:lvl1pPr marL="0" indent="0">
              <a:buNone/>
              <a:defRPr sz="2300">
                <a:solidFill>
                  <a:schemeClr val="bg1"/>
                </a:solidFill>
              </a:defRPr>
            </a:lvl1pPr>
          </a:lstStyle>
          <a:p>
            <a:pPr lvl="0"/>
            <a:r>
              <a:rPr lang="nl-NL"/>
              <a:t>Klikken om de tekststijl van het model te bewerken</a:t>
            </a:r>
          </a:p>
        </p:txBody>
      </p:sp>
      <p:sp>
        <p:nvSpPr>
          <p:cNvPr id="16" name="Frame text 11"/>
          <p:cNvSpPr>
            <a:spLocks noGrp="1" noSelect="1"/>
          </p:cNvSpPr>
          <p:nvPr>
            <p:ph type="body" sz="quarter" idx="16"/>
          </p:nvPr>
        </p:nvSpPr>
        <p:spPr>
          <a:xfrm>
            <a:off x="6812207" y="3574680"/>
            <a:ext cx="3904374" cy="387470"/>
          </a:xfrm>
        </p:spPr>
        <p:txBody>
          <a:bodyPr/>
          <a:lstStyle>
            <a:lvl1pPr marL="0" indent="0">
              <a:buNone/>
              <a:defRPr sz="2300">
                <a:solidFill>
                  <a:schemeClr val="bg1"/>
                </a:solidFill>
              </a:defRPr>
            </a:lvl1pPr>
          </a:lstStyle>
          <a:p>
            <a:pPr lvl="0"/>
            <a:r>
              <a:rPr lang="nl-NL"/>
              <a:t>Klikken om de tekststijl van het model te bewerken</a:t>
            </a:r>
          </a:p>
        </p:txBody>
      </p:sp>
      <p:sp>
        <p:nvSpPr>
          <p:cNvPr id="17" name="Frame text 12"/>
          <p:cNvSpPr>
            <a:spLocks noGrp="1" noSelect="1"/>
          </p:cNvSpPr>
          <p:nvPr>
            <p:ph type="body" sz="quarter" idx="17"/>
          </p:nvPr>
        </p:nvSpPr>
        <p:spPr>
          <a:xfrm>
            <a:off x="6815137" y="2377102"/>
            <a:ext cx="3905617" cy="387470"/>
          </a:xfrm>
        </p:spPr>
        <p:txBody>
          <a:bodyPr/>
          <a:lstStyle>
            <a:lvl1pPr marL="0" indent="0">
              <a:buNone/>
              <a:defRPr sz="2300" b="1">
                <a:solidFill>
                  <a:schemeClr val="bg1"/>
                </a:solidFill>
                <a:latin typeface="Poppins SemiBold" panose="00000700000000000000" pitchFamily="2" charset="0"/>
                <a:cs typeface="Poppins SemiBold" panose="00000700000000000000" pitchFamily="2" charset="0"/>
              </a:defRPr>
            </a:lvl1pPr>
          </a:lstStyle>
          <a:p>
            <a:pPr lvl="0"/>
            <a:r>
              <a:rPr lang="nl-NL"/>
              <a:t>Klikken om de tekststijl van het model te bewerken</a:t>
            </a:r>
          </a:p>
        </p:txBody>
      </p:sp>
      <p:sp>
        <p:nvSpPr>
          <p:cNvPr id="19" name="Frame text 13"/>
          <p:cNvSpPr>
            <a:spLocks noGrp="1" noSelect="1"/>
          </p:cNvSpPr>
          <p:nvPr>
            <p:ph type="body" sz="quarter" idx="18"/>
          </p:nvPr>
        </p:nvSpPr>
        <p:spPr>
          <a:xfrm>
            <a:off x="6815137" y="3975088"/>
            <a:ext cx="3904374" cy="387470"/>
          </a:xfrm>
        </p:spPr>
        <p:txBody>
          <a:bodyPr/>
          <a:lstStyle>
            <a:lvl1pPr marL="0" indent="0">
              <a:buNone/>
              <a:defRPr sz="2300">
                <a:solidFill>
                  <a:schemeClr val="bg1"/>
                </a:solidFill>
              </a:defRPr>
            </a:lvl1pPr>
          </a:lstStyle>
          <a:p>
            <a:pPr lvl="0"/>
            <a:r>
              <a:rPr lang="nl-NL"/>
              <a:t>Klikken om de tekststijl van het model te bewerken</a:t>
            </a:r>
          </a:p>
        </p:txBody>
      </p:sp>
    </p:spTree>
    <p:extLst>
      <p:ext uri="{BB962C8B-B14F-4D97-AF65-F5344CB8AC3E}">
        <p14:creationId xmlns:p14="http://schemas.microsoft.com/office/powerpoint/2010/main" val="3480740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lotdia #2">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089F974B-F079-480C-88C1-EAB3E6162B1F}"/>
              </a:ext>
            </a:extLst>
          </p:cNvPr>
          <p:cNvSpPr>
            <a:spLocks noSelect="1" noChangeArrowheads="1"/>
          </p:cNvSpPr>
          <p:nvPr/>
        </p:nvSpPr>
        <p:spPr bwMode="auto">
          <a:xfrm>
            <a:off x="0" y="0"/>
            <a:ext cx="12192000" cy="6858000"/>
          </a:xfrm>
          <a:prstGeom prst="rect">
            <a:avLst/>
          </a:prstGeom>
          <a:solidFill>
            <a:srgbClr val="EB5A0A"/>
          </a:solidFill>
          <a:ln>
            <a:noFill/>
          </a:ln>
        </p:spPr>
        <p:txBody>
          <a:bodyPr/>
          <a:lstStyle>
            <a:lvl1pPr>
              <a:defRPr>
                <a:solidFill>
                  <a:schemeClr val="tx1"/>
                </a:solidFill>
                <a:latin typeface="Poppins"/>
              </a:defRPr>
            </a:lvl1pPr>
            <a:lvl2pPr marL="742950" indent="-285750">
              <a:defRPr>
                <a:solidFill>
                  <a:schemeClr val="tx1"/>
                </a:solidFill>
                <a:latin typeface="Poppins"/>
              </a:defRPr>
            </a:lvl2pPr>
            <a:lvl3pPr marL="1143000" indent="-228600">
              <a:defRPr>
                <a:solidFill>
                  <a:schemeClr val="tx1"/>
                </a:solidFill>
                <a:latin typeface="Poppins"/>
              </a:defRPr>
            </a:lvl3pPr>
            <a:lvl4pPr marL="1600200" indent="-228600">
              <a:defRPr>
                <a:solidFill>
                  <a:schemeClr val="tx1"/>
                </a:solidFill>
                <a:latin typeface="Poppins"/>
              </a:defRPr>
            </a:lvl4pPr>
            <a:lvl5pPr marL="2057400" indent="-228600">
              <a:defRPr>
                <a:solidFill>
                  <a:schemeClr val="tx1"/>
                </a:solidFill>
                <a:latin typeface="Poppins"/>
              </a:defRPr>
            </a:lvl5pPr>
            <a:lvl6pPr marL="2514600" indent="-228600" fontAlgn="base">
              <a:spcBef>
                <a:spcPct val="0"/>
              </a:spcBef>
              <a:spcAft>
                <a:spcPct val="0"/>
              </a:spcAft>
              <a:defRPr>
                <a:solidFill>
                  <a:schemeClr val="tx1"/>
                </a:solidFill>
                <a:latin typeface="Poppins"/>
              </a:defRPr>
            </a:lvl6pPr>
            <a:lvl7pPr marL="2971800" indent="-228600" fontAlgn="base">
              <a:spcBef>
                <a:spcPct val="0"/>
              </a:spcBef>
              <a:spcAft>
                <a:spcPct val="0"/>
              </a:spcAft>
              <a:defRPr>
                <a:solidFill>
                  <a:schemeClr val="tx1"/>
                </a:solidFill>
                <a:latin typeface="Poppins"/>
              </a:defRPr>
            </a:lvl7pPr>
            <a:lvl8pPr marL="3429000" indent="-228600" fontAlgn="base">
              <a:spcBef>
                <a:spcPct val="0"/>
              </a:spcBef>
              <a:spcAft>
                <a:spcPct val="0"/>
              </a:spcAft>
              <a:defRPr>
                <a:solidFill>
                  <a:schemeClr val="tx1"/>
                </a:solidFill>
                <a:latin typeface="Poppins"/>
              </a:defRPr>
            </a:lvl8pPr>
            <a:lvl9pPr marL="3886200" indent="-228600" fontAlgn="base">
              <a:spcBef>
                <a:spcPct val="0"/>
              </a:spcBef>
              <a:spcAft>
                <a:spcPct val="0"/>
              </a:spcAft>
              <a:defRPr>
                <a:solidFill>
                  <a:schemeClr val="tx1"/>
                </a:solidFill>
                <a:latin typeface="Poppins"/>
              </a:defRPr>
            </a:lvl9pPr>
          </a:lstStyle>
          <a:p>
            <a:pPr eaLnBrk="1" hangingPunct="1">
              <a:defRPr/>
            </a:pPr>
            <a:endParaRPr lang="nl-NL" altLang="nl-NL"/>
          </a:p>
        </p:txBody>
      </p:sp>
      <p:sp>
        <p:nvSpPr>
          <p:cNvPr id="20" name="Frame 2">
            <a:extLst>
              <a:ext uri="{FF2B5EF4-FFF2-40B4-BE49-F238E27FC236}">
                <a16:creationId xmlns:a16="http://schemas.microsoft.com/office/drawing/2014/main" id="{9FF5E874-7D42-497D-AC4C-2EE70AFDC438}"/>
              </a:ext>
            </a:extLst>
          </p:cNvPr>
          <p:cNvSpPr>
            <a:spLocks noSelect="1"/>
          </p:cNvSpPr>
          <p:nvPr/>
        </p:nvSpPr>
        <p:spPr bwMode="auto">
          <a:xfrm flipH="1">
            <a:off x="635000" y="635000"/>
            <a:ext cx="10922000" cy="5143500"/>
          </a:xfrm>
          <a:custGeom>
            <a:avLst/>
            <a:gdLst>
              <a:gd name="T0" fmla="*/ 2147483646 w 6880"/>
              <a:gd name="T1" fmla="*/ 2147483646 h 3240"/>
              <a:gd name="T2" fmla="*/ 2147483646 w 6880"/>
              <a:gd name="T3" fmla="*/ 0 h 3240"/>
              <a:gd name="T4" fmla="*/ 2147483646 w 6880"/>
              <a:gd name="T5" fmla="*/ 0 h 3240"/>
              <a:gd name="T6" fmla="*/ 2147483646 w 6880"/>
              <a:gd name="T7" fmla="*/ 0 h 3240"/>
              <a:gd name="T8" fmla="*/ 2147483646 w 6880"/>
              <a:gd name="T9" fmla="*/ 0 h 3240"/>
              <a:gd name="T10" fmla="*/ 2147483646 w 6880"/>
              <a:gd name="T11" fmla="*/ 0 h 3240"/>
              <a:gd name="T12" fmla="*/ 2147483646 w 6880"/>
              <a:gd name="T13" fmla="*/ 0 h 3240"/>
              <a:gd name="T14" fmla="*/ 0 w 6880"/>
              <a:gd name="T15" fmla="*/ 2147483646 h 3240"/>
              <a:gd name="T16" fmla="*/ 0 w 6880"/>
              <a:gd name="T17" fmla="*/ 2147483646 h 3240"/>
              <a:gd name="T18" fmla="*/ 2147483646 w 6880"/>
              <a:gd name="T19" fmla="*/ 2147483646 h 3240"/>
              <a:gd name="T20" fmla="*/ 2147483646 w 6880"/>
              <a:gd name="T21" fmla="*/ 2147483646 h 3240"/>
              <a:gd name="T22" fmla="*/ 2147483646 w 6880"/>
              <a:gd name="T23" fmla="*/ 2147483646 h 3240"/>
              <a:gd name="T24" fmla="*/ 2147483646 w 6880"/>
              <a:gd name="T25" fmla="*/ 2147483646 h 3240"/>
              <a:gd name="T26" fmla="*/ 2147483646 w 6880"/>
              <a:gd name="T27" fmla="*/ 2147483646 h 3240"/>
              <a:gd name="T28" fmla="*/ 2147483646 w 6880"/>
              <a:gd name="T29" fmla="*/ 2147483646 h 3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880" h="3240">
                <a:moveTo>
                  <a:pt x="6880" y="1289"/>
                </a:moveTo>
                <a:lnTo>
                  <a:pt x="6880" y="0"/>
                </a:lnTo>
                <a:lnTo>
                  <a:pt x="4080" y="0"/>
                </a:lnTo>
                <a:lnTo>
                  <a:pt x="2869" y="0"/>
                </a:lnTo>
                <a:lnTo>
                  <a:pt x="2822" y="0"/>
                </a:lnTo>
                <a:lnTo>
                  <a:pt x="2403" y="0"/>
                </a:lnTo>
                <a:lnTo>
                  <a:pt x="1192" y="0"/>
                </a:lnTo>
                <a:lnTo>
                  <a:pt x="0" y="1933"/>
                </a:lnTo>
                <a:lnTo>
                  <a:pt x="0" y="3240"/>
                </a:lnTo>
                <a:lnTo>
                  <a:pt x="1211" y="3240"/>
                </a:lnTo>
                <a:lnTo>
                  <a:pt x="4014" y="3240"/>
                </a:lnTo>
                <a:lnTo>
                  <a:pt x="4058" y="3240"/>
                </a:lnTo>
                <a:lnTo>
                  <a:pt x="5269" y="3240"/>
                </a:lnTo>
                <a:lnTo>
                  <a:pt x="5691" y="3240"/>
                </a:lnTo>
                <a:lnTo>
                  <a:pt x="6880" y="1289"/>
                </a:lnTo>
                <a:close/>
              </a:path>
            </a:pathLst>
          </a:custGeom>
          <a:solidFill>
            <a:srgbClr val="E105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1" name="Frame 3">
            <a:extLst>
              <a:ext uri="{FF2B5EF4-FFF2-40B4-BE49-F238E27FC236}">
                <a16:creationId xmlns:a16="http://schemas.microsoft.com/office/drawing/2014/main" id="{9F79910A-BDDB-431E-8E90-774372C9AF5C}"/>
              </a:ext>
            </a:extLst>
          </p:cNvPr>
          <p:cNvSpPr>
            <a:spLocks noSelect="1"/>
          </p:cNvSpPr>
          <p:nvPr/>
        </p:nvSpPr>
        <p:spPr bwMode="auto">
          <a:xfrm>
            <a:off x="635000" y="6145213"/>
            <a:ext cx="1095375" cy="268287"/>
          </a:xfrm>
          <a:custGeom>
            <a:avLst/>
            <a:gdLst>
              <a:gd name="T0" fmla="*/ 2147483646 w 3451"/>
              <a:gd name="T1" fmla="*/ 2147483646 h 848"/>
              <a:gd name="T2" fmla="*/ 2147483646 w 3451"/>
              <a:gd name="T3" fmla="*/ 2147483646 h 848"/>
              <a:gd name="T4" fmla="*/ 0 w 3451"/>
              <a:gd name="T5" fmla="*/ 31629709 h 848"/>
              <a:gd name="T6" fmla="*/ 2147483646 w 3451"/>
              <a:gd name="T7" fmla="*/ 2147483646 h 848"/>
              <a:gd name="T8" fmla="*/ 2147483646 w 3451"/>
              <a:gd name="T9" fmla="*/ 2147483646 h 848"/>
              <a:gd name="T10" fmla="*/ 2147483646 w 3451"/>
              <a:gd name="T11" fmla="*/ 2147483646 h 848"/>
              <a:gd name="T12" fmla="*/ 2147483646 w 3451"/>
              <a:gd name="T13" fmla="*/ 2147483646 h 848"/>
              <a:gd name="T14" fmla="*/ 2147483646 w 3451"/>
              <a:gd name="T15" fmla="*/ 2147483646 h 848"/>
              <a:gd name="T16" fmla="*/ 2147483646 w 3451"/>
              <a:gd name="T17" fmla="*/ 2147483646 h 848"/>
              <a:gd name="T18" fmla="*/ 2147483646 w 3451"/>
              <a:gd name="T19" fmla="*/ 2147483646 h 848"/>
              <a:gd name="T20" fmla="*/ 2147483646 w 3451"/>
              <a:gd name="T21" fmla="*/ 2147483646 h 848"/>
              <a:gd name="T22" fmla="*/ 2147483646 w 3451"/>
              <a:gd name="T23" fmla="*/ 2147483646 h 848"/>
              <a:gd name="T24" fmla="*/ 2147483646 w 3451"/>
              <a:gd name="T25" fmla="*/ 2147483646 h 848"/>
              <a:gd name="T26" fmla="*/ 2147483646 w 3451"/>
              <a:gd name="T27" fmla="*/ 2147483646 h 848"/>
              <a:gd name="T28" fmla="*/ 2147483646 w 3451"/>
              <a:gd name="T29" fmla="*/ 2147483646 h 848"/>
              <a:gd name="T30" fmla="*/ 2147483646 w 3451"/>
              <a:gd name="T31" fmla="*/ 2147483646 h 848"/>
              <a:gd name="T32" fmla="*/ 2147483646 w 3451"/>
              <a:gd name="T33" fmla="*/ 2147483646 h 848"/>
              <a:gd name="T34" fmla="*/ 2147483646 w 3451"/>
              <a:gd name="T35" fmla="*/ 2147483646 h 848"/>
              <a:gd name="T36" fmla="*/ 2147483646 w 3451"/>
              <a:gd name="T37" fmla="*/ 2147483646 h 848"/>
              <a:gd name="T38" fmla="*/ 2147483646 w 3451"/>
              <a:gd name="T39" fmla="*/ 2147483646 h 848"/>
              <a:gd name="T40" fmla="*/ 2147483646 w 3451"/>
              <a:gd name="T41" fmla="*/ 2147483646 h 848"/>
              <a:gd name="T42" fmla="*/ 2147483646 w 3451"/>
              <a:gd name="T43" fmla="*/ 2147483646 h 848"/>
              <a:gd name="T44" fmla="*/ 2147483646 w 3451"/>
              <a:gd name="T45" fmla="*/ 0 h 848"/>
              <a:gd name="T46" fmla="*/ 2147483646 w 3451"/>
              <a:gd name="T47" fmla="*/ 2147483646 h 848"/>
              <a:gd name="T48" fmla="*/ 2147483646 w 3451"/>
              <a:gd name="T49" fmla="*/ 2147483646 h 848"/>
              <a:gd name="T50" fmla="*/ 2147483646 w 3451"/>
              <a:gd name="T51" fmla="*/ 2147483646 h 848"/>
              <a:gd name="T52" fmla="*/ 2147483646 w 3451"/>
              <a:gd name="T53" fmla="*/ 2147483646 h 848"/>
              <a:gd name="T54" fmla="*/ 2147483646 w 3451"/>
              <a:gd name="T55" fmla="*/ 2147483646 h 848"/>
              <a:gd name="T56" fmla="*/ 2147483646 w 3451"/>
              <a:gd name="T57" fmla="*/ 2147483646 h 848"/>
              <a:gd name="T58" fmla="*/ 2147483646 w 3451"/>
              <a:gd name="T59" fmla="*/ 2147483646 h 848"/>
              <a:gd name="T60" fmla="*/ 2147483646 w 3451"/>
              <a:gd name="T61" fmla="*/ 2147483646 h 848"/>
              <a:gd name="T62" fmla="*/ 2147483646 w 3451"/>
              <a:gd name="T63" fmla="*/ 2147483646 h 848"/>
              <a:gd name="T64" fmla="*/ 2147483646 w 3451"/>
              <a:gd name="T65" fmla="*/ 2147483646 h 848"/>
              <a:gd name="T66" fmla="*/ 2147483646 w 3451"/>
              <a:gd name="T67" fmla="*/ 2147483646 h 848"/>
              <a:gd name="T68" fmla="*/ 2147483646 w 3451"/>
              <a:gd name="T69" fmla="*/ 2147483646 h 848"/>
              <a:gd name="T70" fmla="*/ 2147483646 w 3451"/>
              <a:gd name="T71" fmla="*/ 2147483646 h 848"/>
              <a:gd name="T72" fmla="*/ 2147483646 w 3451"/>
              <a:gd name="T73" fmla="*/ 2147483646 h 848"/>
              <a:gd name="T74" fmla="*/ 2147483646 w 3451"/>
              <a:gd name="T75" fmla="*/ 2147483646 h 848"/>
              <a:gd name="T76" fmla="*/ 2147483646 w 3451"/>
              <a:gd name="T77" fmla="*/ 2147483646 h 848"/>
              <a:gd name="T78" fmla="*/ 2147483646 w 3451"/>
              <a:gd name="T79" fmla="*/ 2147483646 h 848"/>
              <a:gd name="T80" fmla="*/ 2147483646 w 3451"/>
              <a:gd name="T81" fmla="*/ 2147483646 h 848"/>
              <a:gd name="T82" fmla="*/ 2147483646 w 3451"/>
              <a:gd name="T83" fmla="*/ 2147483646 h 848"/>
              <a:gd name="T84" fmla="*/ 2147483646 w 3451"/>
              <a:gd name="T85" fmla="*/ 2147483646 h 8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451" h="848">
                <a:moveTo>
                  <a:pt x="197" y="1"/>
                </a:moveTo>
                <a:cubicBezTo>
                  <a:pt x="200" y="5"/>
                  <a:pt x="477" y="498"/>
                  <a:pt x="479" y="501"/>
                </a:cubicBezTo>
                <a:cubicBezTo>
                  <a:pt x="479" y="832"/>
                  <a:pt x="479" y="832"/>
                  <a:pt x="479" y="832"/>
                </a:cubicBezTo>
                <a:cubicBezTo>
                  <a:pt x="289" y="832"/>
                  <a:pt x="289" y="832"/>
                  <a:pt x="289" y="832"/>
                </a:cubicBezTo>
                <a:cubicBezTo>
                  <a:pt x="289" y="498"/>
                  <a:pt x="289" y="498"/>
                  <a:pt x="289" y="498"/>
                </a:cubicBezTo>
                <a:cubicBezTo>
                  <a:pt x="289" y="498"/>
                  <a:pt x="8" y="15"/>
                  <a:pt x="0" y="1"/>
                </a:cubicBezTo>
                <a:lnTo>
                  <a:pt x="197" y="1"/>
                </a:lnTo>
                <a:close/>
                <a:moveTo>
                  <a:pt x="2619" y="354"/>
                </a:moveTo>
                <a:cubicBezTo>
                  <a:pt x="2609" y="376"/>
                  <a:pt x="2609" y="376"/>
                  <a:pt x="2609" y="376"/>
                </a:cubicBezTo>
                <a:cubicBezTo>
                  <a:pt x="2609" y="376"/>
                  <a:pt x="2609" y="283"/>
                  <a:pt x="2609" y="278"/>
                </a:cubicBezTo>
                <a:cubicBezTo>
                  <a:pt x="2431" y="278"/>
                  <a:pt x="2431" y="278"/>
                  <a:pt x="2431" y="278"/>
                </a:cubicBezTo>
                <a:cubicBezTo>
                  <a:pt x="2431" y="832"/>
                  <a:pt x="2431" y="832"/>
                  <a:pt x="2431" y="832"/>
                </a:cubicBezTo>
                <a:cubicBezTo>
                  <a:pt x="2609" y="832"/>
                  <a:pt x="2609" y="832"/>
                  <a:pt x="2609" y="832"/>
                </a:cubicBezTo>
                <a:cubicBezTo>
                  <a:pt x="2609" y="558"/>
                  <a:pt x="2609" y="558"/>
                  <a:pt x="2609" y="558"/>
                </a:cubicBezTo>
                <a:cubicBezTo>
                  <a:pt x="2609" y="493"/>
                  <a:pt x="2653" y="423"/>
                  <a:pt x="2749" y="423"/>
                </a:cubicBezTo>
                <a:cubicBezTo>
                  <a:pt x="2775" y="423"/>
                  <a:pt x="2796" y="428"/>
                  <a:pt x="2816" y="433"/>
                </a:cubicBezTo>
                <a:cubicBezTo>
                  <a:pt x="2816" y="271"/>
                  <a:pt x="2816" y="271"/>
                  <a:pt x="2816" y="271"/>
                </a:cubicBezTo>
                <a:cubicBezTo>
                  <a:pt x="2805" y="269"/>
                  <a:pt x="2791" y="267"/>
                  <a:pt x="2776" y="267"/>
                </a:cubicBezTo>
                <a:cubicBezTo>
                  <a:pt x="2696" y="267"/>
                  <a:pt x="2646" y="305"/>
                  <a:pt x="2619" y="354"/>
                </a:cubicBezTo>
                <a:close/>
                <a:moveTo>
                  <a:pt x="1409" y="262"/>
                </a:moveTo>
                <a:cubicBezTo>
                  <a:pt x="1337" y="262"/>
                  <a:pt x="1282" y="290"/>
                  <a:pt x="1237" y="351"/>
                </a:cubicBezTo>
                <a:cubicBezTo>
                  <a:pt x="1234" y="354"/>
                  <a:pt x="1234" y="354"/>
                  <a:pt x="1234" y="354"/>
                </a:cubicBezTo>
                <a:cubicBezTo>
                  <a:pt x="1233" y="351"/>
                  <a:pt x="1233" y="351"/>
                  <a:pt x="1233" y="351"/>
                </a:cubicBezTo>
                <a:cubicBezTo>
                  <a:pt x="1206" y="292"/>
                  <a:pt x="1152" y="262"/>
                  <a:pt x="1072" y="262"/>
                </a:cubicBezTo>
                <a:cubicBezTo>
                  <a:pt x="1007" y="262"/>
                  <a:pt x="951" y="295"/>
                  <a:pt x="917" y="348"/>
                </a:cubicBezTo>
                <a:cubicBezTo>
                  <a:pt x="913" y="354"/>
                  <a:pt x="913" y="354"/>
                  <a:pt x="913" y="354"/>
                </a:cubicBezTo>
                <a:cubicBezTo>
                  <a:pt x="913" y="354"/>
                  <a:pt x="913" y="282"/>
                  <a:pt x="913" y="278"/>
                </a:cubicBezTo>
                <a:cubicBezTo>
                  <a:pt x="735" y="278"/>
                  <a:pt x="735" y="278"/>
                  <a:pt x="735" y="278"/>
                </a:cubicBezTo>
                <a:cubicBezTo>
                  <a:pt x="735" y="831"/>
                  <a:pt x="735" y="831"/>
                  <a:pt x="735" y="831"/>
                </a:cubicBezTo>
                <a:cubicBezTo>
                  <a:pt x="913" y="831"/>
                  <a:pt x="913" y="831"/>
                  <a:pt x="913" y="831"/>
                </a:cubicBezTo>
                <a:cubicBezTo>
                  <a:pt x="913" y="562"/>
                  <a:pt x="913" y="562"/>
                  <a:pt x="913" y="562"/>
                </a:cubicBezTo>
                <a:cubicBezTo>
                  <a:pt x="913" y="451"/>
                  <a:pt x="940" y="408"/>
                  <a:pt x="1009" y="408"/>
                </a:cubicBezTo>
                <a:cubicBezTo>
                  <a:pt x="1056" y="408"/>
                  <a:pt x="1080" y="444"/>
                  <a:pt x="1080" y="516"/>
                </a:cubicBezTo>
                <a:cubicBezTo>
                  <a:pt x="1080" y="831"/>
                  <a:pt x="1080" y="831"/>
                  <a:pt x="1080" y="831"/>
                </a:cubicBezTo>
                <a:cubicBezTo>
                  <a:pt x="1258" y="831"/>
                  <a:pt x="1258" y="831"/>
                  <a:pt x="1258" y="831"/>
                </a:cubicBezTo>
                <a:cubicBezTo>
                  <a:pt x="1258" y="561"/>
                  <a:pt x="1258" y="561"/>
                  <a:pt x="1258" y="561"/>
                </a:cubicBezTo>
                <a:cubicBezTo>
                  <a:pt x="1258" y="474"/>
                  <a:pt x="1265" y="408"/>
                  <a:pt x="1347" y="408"/>
                </a:cubicBezTo>
                <a:cubicBezTo>
                  <a:pt x="1396" y="408"/>
                  <a:pt x="1426" y="444"/>
                  <a:pt x="1426" y="506"/>
                </a:cubicBezTo>
                <a:cubicBezTo>
                  <a:pt x="1426" y="831"/>
                  <a:pt x="1426" y="831"/>
                  <a:pt x="1426" y="831"/>
                </a:cubicBezTo>
                <a:cubicBezTo>
                  <a:pt x="1604" y="831"/>
                  <a:pt x="1604" y="831"/>
                  <a:pt x="1604" y="831"/>
                </a:cubicBezTo>
                <a:cubicBezTo>
                  <a:pt x="1604" y="500"/>
                  <a:pt x="1604" y="500"/>
                  <a:pt x="1604" y="500"/>
                </a:cubicBezTo>
                <a:cubicBezTo>
                  <a:pt x="1604" y="389"/>
                  <a:pt x="1582" y="262"/>
                  <a:pt x="1409" y="262"/>
                </a:cubicBezTo>
                <a:close/>
                <a:moveTo>
                  <a:pt x="587" y="0"/>
                </a:moveTo>
                <a:cubicBezTo>
                  <a:pt x="585" y="5"/>
                  <a:pt x="464" y="212"/>
                  <a:pt x="446" y="243"/>
                </a:cubicBezTo>
                <a:cubicBezTo>
                  <a:pt x="543" y="417"/>
                  <a:pt x="543" y="417"/>
                  <a:pt x="543" y="417"/>
                </a:cubicBezTo>
                <a:cubicBezTo>
                  <a:pt x="557" y="393"/>
                  <a:pt x="778" y="13"/>
                  <a:pt x="785" y="0"/>
                </a:cubicBezTo>
                <a:lnTo>
                  <a:pt x="587" y="0"/>
                </a:lnTo>
                <a:close/>
                <a:moveTo>
                  <a:pt x="2225" y="343"/>
                </a:moveTo>
                <a:cubicBezTo>
                  <a:pt x="2279" y="399"/>
                  <a:pt x="2308" y="482"/>
                  <a:pt x="2308" y="577"/>
                </a:cubicBezTo>
                <a:cubicBezTo>
                  <a:pt x="2308" y="584"/>
                  <a:pt x="2308" y="591"/>
                  <a:pt x="2307" y="597"/>
                </a:cubicBezTo>
                <a:cubicBezTo>
                  <a:pt x="1897" y="597"/>
                  <a:pt x="1897" y="597"/>
                  <a:pt x="1897" y="597"/>
                </a:cubicBezTo>
                <a:cubicBezTo>
                  <a:pt x="1897" y="600"/>
                  <a:pt x="1897" y="600"/>
                  <a:pt x="1897" y="600"/>
                </a:cubicBezTo>
                <a:cubicBezTo>
                  <a:pt x="1901" y="681"/>
                  <a:pt x="1948" y="729"/>
                  <a:pt x="2025" y="729"/>
                </a:cubicBezTo>
                <a:cubicBezTo>
                  <a:pt x="2073" y="729"/>
                  <a:pt x="2114" y="706"/>
                  <a:pt x="2130" y="668"/>
                </a:cubicBezTo>
                <a:cubicBezTo>
                  <a:pt x="2297" y="668"/>
                  <a:pt x="2297" y="668"/>
                  <a:pt x="2297" y="668"/>
                </a:cubicBezTo>
                <a:cubicBezTo>
                  <a:pt x="2266" y="781"/>
                  <a:pt x="2164" y="848"/>
                  <a:pt x="2022" y="848"/>
                </a:cubicBezTo>
                <a:cubicBezTo>
                  <a:pt x="1932" y="848"/>
                  <a:pt x="1857" y="821"/>
                  <a:pt x="1803" y="770"/>
                </a:cubicBezTo>
                <a:cubicBezTo>
                  <a:pt x="1748" y="718"/>
                  <a:pt x="1719" y="643"/>
                  <a:pt x="1719" y="553"/>
                </a:cubicBezTo>
                <a:cubicBezTo>
                  <a:pt x="1719" y="472"/>
                  <a:pt x="1750" y="398"/>
                  <a:pt x="1807" y="344"/>
                </a:cubicBezTo>
                <a:cubicBezTo>
                  <a:pt x="1863" y="291"/>
                  <a:pt x="1938" y="262"/>
                  <a:pt x="2018" y="262"/>
                </a:cubicBezTo>
                <a:cubicBezTo>
                  <a:pt x="2103" y="262"/>
                  <a:pt x="2175" y="290"/>
                  <a:pt x="2225" y="343"/>
                </a:cubicBezTo>
                <a:close/>
                <a:moveTo>
                  <a:pt x="2129" y="500"/>
                </a:moveTo>
                <a:cubicBezTo>
                  <a:pt x="2129" y="497"/>
                  <a:pt x="2129" y="497"/>
                  <a:pt x="2129" y="497"/>
                </a:cubicBezTo>
                <a:cubicBezTo>
                  <a:pt x="2126" y="431"/>
                  <a:pt x="2078" y="381"/>
                  <a:pt x="2018" y="381"/>
                </a:cubicBezTo>
                <a:cubicBezTo>
                  <a:pt x="1955" y="381"/>
                  <a:pt x="1909" y="425"/>
                  <a:pt x="1897" y="497"/>
                </a:cubicBezTo>
                <a:cubicBezTo>
                  <a:pt x="1897" y="500"/>
                  <a:pt x="1897" y="500"/>
                  <a:pt x="1897" y="500"/>
                </a:cubicBezTo>
                <a:lnTo>
                  <a:pt x="2129" y="500"/>
                </a:lnTo>
                <a:close/>
                <a:moveTo>
                  <a:pt x="3450" y="597"/>
                </a:moveTo>
                <a:cubicBezTo>
                  <a:pt x="3040" y="597"/>
                  <a:pt x="3040" y="597"/>
                  <a:pt x="3040" y="597"/>
                </a:cubicBezTo>
                <a:cubicBezTo>
                  <a:pt x="3040" y="600"/>
                  <a:pt x="3040" y="600"/>
                  <a:pt x="3040" y="600"/>
                </a:cubicBezTo>
                <a:cubicBezTo>
                  <a:pt x="3044" y="681"/>
                  <a:pt x="3091" y="729"/>
                  <a:pt x="3168" y="729"/>
                </a:cubicBezTo>
                <a:cubicBezTo>
                  <a:pt x="3216" y="729"/>
                  <a:pt x="3257" y="706"/>
                  <a:pt x="3273" y="668"/>
                </a:cubicBezTo>
                <a:cubicBezTo>
                  <a:pt x="3440" y="668"/>
                  <a:pt x="3440" y="668"/>
                  <a:pt x="3440" y="668"/>
                </a:cubicBezTo>
                <a:cubicBezTo>
                  <a:pt x="3409" y="781"/>
                  <a:pt x="3307" y="848"/>
                  <a:pt x="3165" y="848"/>
                </a:cubicBezTo>
                <a:cubicBezTo>
                  <a:pt x="3075" y="848"/>
                  <a:pt x="3000" y="821"/>
                  <a:pt x="2946" y="770"/>
                </a:cubicBezTo>
                <a:cubicBezTo>
                  <a:pt x="2891" y="718"/>
                  <a:pt x="2862" y="643"/>
                  <a:pt x="2862" y="553"/>
                </a:cubicBezTo>
                <a:cubicBezTo>
                  <a:pt x="2862" y="472"/>
                  <a:pt x="2893" y="398"/>
                  <a:pt x="2950" y="344"/>
                </a:cubicBezTo>
                <a:cubicBezTo>
                  <a:pt x="3006" y="291"/>
                  <a:pt x="3081" y="262"/>
                  <a:pt x="3161" y="262"/>
                </a:cubicBezTo>
                <a:cubicBezTo>
                  <a:pt x="3246" y="262"/>
                  <a:pt x="3318" y="290"/>
                  <a:pt x="3368" y="343"/>
                </a:cubicBezTo>
                <a:cubicBezTo>
                  <a:pt x="3422" y="399"/>
                  <a:pt x="3451" y="482"/>
                  <a:pt x="3451" y="577"/>
                </a:cubicBezTo>
                <a:cubicBezTo>
                  <a:pt x="3451" y="584"/>
                  <a:pt x="3451" y="591"/>
                  <a:pt x="3450" y="597"/>
                </a:cubicBezTo>
                <a:close/>
                <a:moveTo>
                  <a:pt x="3272" y="500"/>
                </a:moveTo>
                <a:cubicBezTo>
                  <a:pt x="3272" y="497"/>
                  <a:pt x="3272" y="497"/>
                  <a:pt x="3272" y="497"/>
                </a:cubicBezTo>
                <a:cubicBezTo>
                  <a:pt x="3269" y="431"/>
                  <a:pt x="3221" y="381"/>
                  <a:pt x="3161" y="381"/>
                </a:cubicBezTo>
                <a:cubicBezTo>
                  <a:pt x="3098" y="381"/>
                  <a:pt x="3052" y="425"/>
                  <a:pt x="3040" y="497"/>
                </a:cubicBezTo>
                <a:cubicBezTo>
                  <a:pt x="3040" y="500"/>
                  <a:pt x="3040" y="500"/>
                  <a:pt x="3040" y="500"/>
                </a:cubicBezTo>
                <a:lnTo>
                  <a:pt x="3272" y="5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4"/>
          <p:cNvSpPr>
            <a:spLocks noGrp="1" noSelect="1"/>
          </p:cNvSpPr>
          <p:nvPr>
            <p:ph type="ctrTitle"/>
          </p:nvPr>
        </p:nvSpPr>
        <p:spPr>
          <a:xfrm>
            <a:off x="1269518" y="523142"/>
            <a:ext cx="8261344" cy="1011116"/>
          </a:xfrm>
        </p:spPr>
        <p:txBody>
          <a:bodyPr anchor="b" anchorCtr="0"/>
          <a:lstStyle>
            <a:lvl1pPr algn="l">
              <a:defRPr sz="5500" spc="-90" baseline="0">
                <a:solidFill>
                  <a:schemeClr val="bg1"/>
                </a:solidFill>
                <a:latin typeface="Poppins SemiBold" panose="00000700000000000000" pitchFamily="2" charset="0"/>
                <a:cs typeface="Poppins SemiBold" panose="00000700000000000000" pitchFamily="2" charset="0"/>
              </a:defRPr>
            </a:lvl1pPr>
          </a:lstStyle>
          <a:p>
            <a:r>
              <a:rPr lang="nl-NL"/>
              <a:t>Klik om stijl te bewerken</a:t>
            </a:r>
          </a:p>
        </p:txBody>
      </p:sp>
      <p:sp>
        <p:nvSpPr>
          <p:cNvPr id="9" name="Placeholder 5"/>
          <p:cNvSpPr>
            <a:spLocks noGrp="1" noSelect="1"/>
          </p:cNvSpPr>
          <p:nvPr>
            <p:ph type="body" sz="quarter" idx="10"/>
          </p:nvPr>
        </p:nvSpPr>
        <p:spPr>
          <a:xfrm>
            <a:off x="1379660" y="2777760"/>
            <a:ext cx="4597645" cy="387470"/>
          </a:xfrm>
        </p:spPr>
        <p:txBody>
          <a:bodyPr/>
          <a:lstStyle>
            <a:lvl1pPr marL="0" indent="0">
              <a:buNone/>
              <a:defRPr sz="2300">
                <a:solidFill>
                  <a:schemeClr val="bg1"/>
                </a:solidFill>
              </a:defRPr>
            </a:lvl1pPr>
          </a:lstStyle>
          <a:p>
            <a:pPr lvl="0"/>
            <a:r>
              <a:rPr lang="nl-NL"/>
              <a:t>Klikken om de tekststijl van het model te bewerken</a:t>
            </a:r>
          </a:p>
        </p:txBody>
      </p:sp>
      <p:sp>
        <p:nvSpPr>
          <p:cNvPr id="11" name="Frame text 6"/>
          <p:cNvSpPr>
            <a:spLocks noGrp="1" noSelect="1"/>
          </p:cNvSpPr>
          <p:nvPr>
            <p:ph type="body" sz="quarter" idx="11"/>
          </p:nvPr>
        </p:nvSpPr>
        <p:spPr>
          <a:xfrm>
            <a:off x="1375264" y="3178418"/>
            <a:ext cx="4603506" cy="387470"/>
          </a:xfrm>
        </p:spPr>
        <p:txBody>
          <a:bodyPr/>
          <a:lstStyle>
            <a:lvl1pPr marL="0" indent="0">
              <a:buNone/>
              <a:defRPr sz="2300">
                <a:solidFill>
                  <a:schemeClr val="bg1"/>
                </a:solidFill>
              </a:defRPr>
            </a:lvl1pPr>
          </a:lstStyle>
          <a:p>
            <a:pPr lvl="0"/>
            <a:r>
              <a:rPr lang="nl-NL"/>
              <a:t>Klikken om de tekststijl van het model te bewerken</a:t>
            </a:r>
          </a:p>
        </p:txBody>
      </p:sp>
      <p:sp>
        <p:nvSpPr>
          <p:cNvPr id="12" name="Frame text 7"/>
          <p:cNvSpPr>
            <a:spLocks noGrp="1" noSelect="1"/>
          </p:cNvSpPr>
          <p:nvPr>
            <p:ph type="body" sz="quarter" idx="12"/>
          </p:nvPr>
        </p:nvSpPr>
        <p:spPr>
          <a:xfrm>
            <a:off x="1375264" y="3574680"/>
            <a:ext cx="4602041" cy="387470"/>
          </a:xfrm>
        </p:spPr>
        <p:txBody>
          <a:bodyPr/>
          <a:lstStyle>
            <a:lvl1pPr marL="0" indent="0">
              <a:buNone/>
              <a:defRPr sz="2300">
                <a:solidFill>
                  <a:schemeClr val="bg1"/>
                </a:solidFill>
              </a:defRPr>
            </a:lvl1pPr>
          </a:lstStyle>
          <a:p>
            <a:pPr lvl="0"/>
            <a:r>
              <a:rPr lang="nl-NL"/>
              <a:t>Klikken om de tekststijl van het model te bewerken</a:t>
            </a:r>
          </a:p>
        </p:txBody>
      </p:sp>
      <p:sp>
        <p:nvSpPr>
          <p:cNvPr id="13" name="Frame text 8"/>
          <p:cNvSpPr>
            <a:spLocks noGrp="1" noSelect="1"/>
          </p:cNvSpPr>
          <p:nvPr>
            <p:ph type="body" sz="quarter" idx="13"/>
          </p:nvPr>
        </p:nvSpPr>
        <p:spPr>
          <a:xfrm>
            <a:off x="1373799" y="2377102"/>
            <a:ext cx="4603506" cy="387470"/>
          </a:xfrm>
        </p:spPr>
        <p:txBody>
          <a:bodyPr/>
          <a:lstStyle>
            <a:lvl1pPr marL="0" indent="0">
              <a:buNone/>
              <a:defRPr sz="2300" b="1">
                <a:solidFill>
                  <a:schemeClr val="bg1"/>
                </a:solidFill>
                <a:latin typeface="Poppins SemiBold" panose="00000700000000000000" pitchFamily="2" charset="0"/>
                <a:cs typeface="Poppins SemiBold" panose="00000700000000000000" pitchFamily="2" charset="0"/>
              </a:defRPr>
            </a:lvl1pPr>
          </a:lstStyle>
          <a:p>
            <a:pPr lvl="0"/>
            <a:r>
              <a:rPr lang="nl-NL"/>
              <a:t>Klikken om de tekststijl van het model te bewerken</a:t>
            </a:r>
          </a:p>
        </p:txBody>
      </p:sp>
      <p:sp>
        <p:nvSpPr>
          <p:cNvPr id="14" name="Frame text 9"/>
          <p:cNvSpPr>
            <a:spLocks noGrp="1" noSelect="1"/>
          </p:cNvSpPr>
          <p:nvPr>
            <p:ph type="body" sz="quarter" idx="14"/>
          </p:nvPr>
        </p:nvSpPr>
        <p:spPr>
          <a:xfrm>
            <a:off x="6816603" y="2777760"/>
            <a:ext cx="3900645" cy="387470"/>
          </a:xfrm>
        </p:spPr>
        <p:txBody>
          <a:bodyPr/>
          <a:lstStyle>
            <a:lvl1pPr marL="0" indent="0">
              <a:buNone/>
              <a:defRPr sz="2300">
                <a:solidFill>
                  <a:schemeClr val="bg1"/>
                </a:solidFill>
              </a:defRPr>
            </a:lvl1pPr>
          </a:lstStyle>
          <a:p>
            <a:pPr lvl="0"/>
            <a:r>
              <a:rPr lang="nl-NL"/>
              <a:t>Klikken om de tekststijl van het model te bewerken</a:t>
            </a:r>
          </a:p>
        </p:txBody>
      </p:sp>
      <p:sp>
        <p:nvSpPr>
          <p:cNvPr id="15" name="Frame text 10"/>
          <p:cNvSpPr>
            <a:spLocks noGrp="1" noSelect="1"/>
          </p:cNvSpPr>
          <p:nvPr>
            <p:ph type="body" sz="quarter" idx="15"/>
          </p:nvPr>
        </p:nvSpPr>
        <p:spPr>
          <a:xfrm>
            <a:off x="6812206" y="3178418"/>
            <a:ext cx="3905617" cy="387470"/>
          </a:xfrm>
        </p:spPr>
        <p:txBody>
          <a:bodyPr/>
          <a:lstStyle>
            <a:lvl1pPr marL="0" indent="0">
              <a:buNone/>
              <a:defRPr sz="2300">
                <a:solidFill>
                  <a:schemeClr val="bg1"/>
                </a:solidFill>
              </a:defRPr>
            </a:lvl1pPr>
          </a:lstStyle>
          <a:p>
            <a:pPr lvl="0"/>
            <a:r>
              <a:rPr lang="nl-NL"/>
              <a:t>Klikken om de tekststijl van het model te bewerken</a:t>
            </a:r>
          </a:p>
        </p:txBody>
      </p:sp>
      <p:sp>
        <p:nvSpPr>
          <p:cNvPr id="16" name="Frame text 11"/>
          <p:cNvSpPr>
            <a:spLocks noGrp="1" noSelect="1"/>
          </p:cNvSpPr>
          <p:nvPr>
            <p:ph type="body" sz="quarter" idx="16"/>
          </p:nvPr>
        </p:nvSpPr>
        <p:spPr>
          <a:xfrm>
            <a:off x="6812207" y="3574680"/>
            <a:ext cx="3904374" cy="387470"/>
          </a:xfrm>
        </p:spPr>
        <p:txBody>
          <a:bodyPr/>
          <a:lstStyle>
            <a:lvl1pPr marL="0" indent="0">
              <a:buNone/>
              <a:defRPr sz="2300">
                <a:solidFill>
                  <a:schemeClr val="bg1"/>
                </a:solidFill>
              </a:defRPr>
            </a:lvl1pPr>
          </a:lstStyle>
          <a:p>
            <a:pPr lvl="0"/>
            <a:r>
              <a:rPr lang="nl-NL"/>
              <a:t>Klikken om de tekststijl van het model te bewerken</a:t>
            </a:r>
          </a:p>
        </p:txBody>
      </p:sp>
      <p:sp>
        <p:nvSpPr>
          <p:cNvPr id="17" name="Frame text 12"/>
          <p:cNvSpPr>
            <a:spLocks noGrp="1" noSelect="1"/>
          </p:cNvSpPr>
          <p:nvPr>
            <p:ph type="body" sz="quarter" idx="17"/>
          </p:nvPr>
        </p:nvSpPr>
        <p:spPr>
          <a:xfrm>
            <a:off x="6815137" y="2377102"/>
            <a:ext cx="3905617" cy="387470"/>
          </a:xfrm>
        </p:spPr>
        <p:txBody>
          <a:bodyPr/>
          <a:lstStyle>
            <a:lvl1pPr marL="0" indent="0">
              <a:buNone/>
              <a:defRPr sz="2300" b="1">
                <a:solidFill>
                  <a:schemeClr val="bg1"/>
                </a:solidFill>
                <a:latin typeface="Poppins SemiBold" panose="00000700000000000000" pitchFamily="2" charset="0"/>
                <a:cs typeface="Poppins SemiBold" panose="00000700000000000000" pitchFamily="2" charset="0"/>
              </a:defRPr>
            </a:lvl1pPr>
          </a:lstStyle>
          <a:p>
            <a:pPr lvl="0"/>
            <a:r>
              <a:rPr lang="nl-NL"/>
              <a:t>Klikken om de tekststijl van het model te bewerken</a:t>
            </a:r>
          </a:p>
        </p:txBody>
      </p:sp>
      <p:sp>
        <p:nvSpPr>
          <p:cNvPr id="19" name="Frame text 13"/>
          <p:cNvSpPr>
            <a:spLocks noGrp="1" noSelect="1"/>
          </p:cNvSpPr>
          <p:nvPr>
            <p:ph type="body" sz="quarter" idx="18"/>
          </p:nvPr>
        </p:nvSpPr>
        <p:spPr>
          <a:xfrm>
            <a:off x="6815137" y="3975088"/>
            <a:ext cx="3904374" cy="387470"/>
          </a:xfrm>
        </p:spPr>
        <p:txBody>
          <a:bodyPr/>
          <a:lstStyle>
            <a:lvl1pPr marL="0" indent="0">
              <a:buNone/>
              <a:defRPr sz="2300">
                <a:solidFill>
                  <a:schemeClr val="bg1"/>
                </a:solidFill>
              </a:defRPr>
            </a:lvl1pPr>
          </a:lstStyle>
          <a:p>
            <a:pPr lvl="0"/>
            <a:r>
              <a:rPr lang="nl-NL"/>
              <a:t>Klikken om de tekststijl van het model te bewerken</a:t>
            </a:r>
          </a:p>
        </p:txBody>
      </p:sp>
    </p:spTree>
    <p:extLst>
      <p:ext uri="{BB962C8B-B14F-4D97-AF65-F5344CB8AC3E}">
        <p14:creationId xmlns:p14="http://schemas.microsoft.com/office/powerpoint/2010/main" val="1427972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lotdia #3">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9ED4F4DB-1C23-4FE8-A0AB-83A7236A0745}"/>
              </a:ext>
            </a:extLst>
          </p:cNvPr>
          <p:cNvSpPr>
            <a:spLocks noSelect="1" noChangeArrowheads="1"/>
          </p:cNvSpPr>
          <p:nvPr/>
        </p:nvSpPr>
        <p:spPr bwMode="auto">
          <a:xfrm>
            <a:off x="0" y="0"/>
            <a:ext cx="12192000" cy="6858000"/>
          </a:xfrm>
          <a:prstGeom prst="rect">
            <a:avLst/>
          </a:prstGeom>
          <a:solidFill>
            <a:srgbClr val="F8E9D3"/>
          </a:solidFill>
          <a:ln>
            <a:noFill/>
          </a:ln>
        </p:spPr>
        <p:txBody>
          <a:bodyPr/>
          <a:lstStyle>
            <a:lvl1pPr>
              <a:defRPr>
                <a:solidFill>
                  <a:schemeClr val="tx1"/>
                </a:solidFill>
                <a:latin typeface="Poppins"/>
              </a:defRPr>
            </a:lvl1pPr>
            <a:lvl2pPr marL="742950" indent="-285750">
              <a:defRPr>
                <a:solidFill>
                  <a:schemeClr val="tx1"/>
                </a:solidFill>
                <a:latin typeface="Poppins"/>
              </a:defRPr>
            </a:lvl2pPr>
            <a:lvl3pPr marL="1143000" indent="-228600">
              <a:defRPr>
                <a:solidFill>
                  <a:schemeClr val="tx1"/>
                </a:solidFill>
                <a:latin typeface="Poppins"/>
              </a:defRPr>
            </a:lvl3pPr>
            <a:lvl4pPr marL="1600200" indent="-228600">
              <a:defRPr>
                <a:solidFill>
                  <a:schemeClr val="tx1"/>
                </a:solidFill>
                <a:latin typeface="Poppins"/>
              </a:defRPr>
            </a:lvl4pPr>
            <a:lvl5pPr marL="2057400" indent="-228600">
              <a:defRPr>
                <a:solidFill>
                  <a:schemeClr val="tx1"/>
                </a:solidFill>
                <a:latin typeface="Poppins"/>
              </a:defRPr>
            </a:lvl5pPr>
            <a:lvl6pPr marL="2514600" indent="-228600" fontAlgn="base">
              <a:spcBef>
                <a:spcPct val="0"/>
              </a:spcBef>
              <a:spcAft>
                <a:spcPct val="0"/>
              </a:spcAft>
              <a:defRPr>
                <a:solidFill>
                  <a:schemeClr val="tx1"/>
                </a:solidFill>
                <a:latin typeface="Poppins"/>
              </a:defRPr>
            </a:lvl6pPr>
            <a:lvl7pPr marL="2971800" indent="-228600" fontAlgn="base">
              <a:spcBef>
                <a:spcPct val="0"/>
              </a:spcBef>
              <a:spcAft>
                <a:spcPct val="0"/>
              </a:spcAft>
              <a:defRPr>
                <a:solidFill>
                  <a:schemeClr val="tx1"/>
                </a:solidFill>
                <a:latin typeface="Poppins"/>
              </a:defRPr>
            </a:lvl7pPr>
            <a:lvl8pPr marL="3429000" indent="-228600" fontAlgn="base">
              <a:spcBef>
                <a:spcPct val="0"/>
              </a:spcBef>
              <a:spcAft>
                <a:spcPct val="0"/>
              </a:spcAft>
              <a:defRPr>
                <a:solidFill>
                  <a:schemeClr val="tx1"/>
                </a:solidFill>
                <a:latin typeface="Poppins"/>
              </a:defRPr>
            </a:lvl8pPr>
            <a:lvl9pPr marL="3886200" indent="-228600" fontAlgn="base">
              <a:spcBef>
                <a:spcPct val="0"/>
              </a:spcBef>
              <a:spcAft>
                <a:spcPct val="0"/>
              </a:spcAft>
              <a:defRPr>
                <a:solidFill>
                  <a:schemeClr val="tx1"/>
                </a:solidFill>
                <a:latin typeface="Poppins"/>
              </a:defRPr>
            </a:lvl9pPr>
          </a:lstStyle>
          <a:p>
            <a:pPr eaLnBrk="1" hangingPunct="1">
              <a:defRPr/>
            </a:pPr>
            <a:endParaRPr lang="nl-NL" altLang="nl-NL"/>
          </a:p>
        </p:txBody>
      </p:sp>
      <p:sp>
        <p:nvSpPr>
          <p:cNvPr id="20" name="Frame 2">
            <a:extLst>
              <a:ext uri="{FF2B5EF4-FFF2-40B4-BE49-F238E27FC236}">
                <a16:creationId xmlns:a16="http://schemas.microsoft.com/office/drawing/2014/main" id="{12129686-31DD-4196-8402-6A34FC494C61}"/>
              </a:ext>
            </a:extLst>
          </p:cNvPr>
          <p:cNvSpPr>
            <a:spLocks noSelect="1"/>
          </p:cNvSpPr>
          <p:nvPr/>
        </p:nvSpPr>
        <p:spPr bwMode="auto">
          <a:xfrm flipH="1">
            <a:off x="635000" y="635000"/>
            <a:ext cx="10922000" cy="5143500"/>
          </a:xfrm>
          <a:custGeom>
            <a:avLst/>
            <a:gdLst>
              <a:gd name="T0" fmla="*/ 2147483646 w 6880"/>
              <a:gd name="T1" fmla="*/ 2147483646 h 3240"/>
              <a:gd name="T2" fmla="*/ 2147483646 w 6880"/>
              <a:gd name="T3" fmla="*/ 0 h 3240"/>
              <a:gd name="T4" fmla="*/ 2147483646 w 6880"/>
              <a:gd name="T5" fmla="*/ 0 h 3240"/>
              <a:gd name="T6" fmla="*/ 2147483646 w 6880"/>
              <a:gd name="T7" fmla="*/ 0 h 3240"/>
              <a:gd name="T8" fmla="*/ 2147483646 w 6880"/>
              <a:gd name="T9" fmla="*/ 0 h 3240"/>
              <a:gd name="T10" fmla="*/ 2147483646 w 6880"/>
              <a:gd name="T11" fmla="*/ 0 h 3240"/>
              <a:gd name="T12" fmla="*/ 2147483646 w 6880"/>
              <a:gd name="T13" fmla="*/ 0 h 3240"/>
              <a:gd name="T14" fmla="*/ 0 w 6880"/>
              <a:gd name="T15" fmla="*/ 2147483646 h 3240"/>
              <a:gd name="T16" fmla="*/ 0 w 6880"/>
              <a:gd name="T17" fmla="*/ 2147483646 h 3240"/>
              <a:gd name="T18" fmla="*/ 2147483646 w 6880"/>
              <a:gd name="T19" fmla="*/ 2147483646 h 3240"/>
              <a:gd name="T20" fmla="*/ 2147483646 w 6880"/>
              <a:gd name="T21" fmla="*/ 2147483646 h 3240"/>
              <a:gd name="T22" fmla="*/ 2147483646 w 6880"/>
              <a:gd name="T23" fmla="*/ 2147483646 h 3240"/>
              <a:gd name="T24" fmla="*/ 2147483646 w 6880"/>
              <a:gd name="T25" fmla="*/ 2147483646 h 3240"/>
              <a:gd name="T26" fmla="*/ 2147483646 w 6880"/>
              <a:gd name="T27" fmla="*/ 2147483646 h 3240"/>
              <a:gd name="T28" fmla="*/ 2147483646 w 6880"/>
              <a:gd name="T29" fmla="*/ 2147483646 h 3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880" h="3240">
                <a:moveTo>
                  <a:pt x="6880" y="1289"/>
                </a:moveTo>
                <a:lnTo>
                  <a:pt x="6880" y="0"/>
                </a:lnTo>
                <a:lnTo>
                  <a:pt x="4080" y="0"/>
                </a:lnTo>
                <a:lnTo>
                  <a:pt x="2869" y="0"/>
                </a:lnTo>
                <a:lnTo>
                  <a:pt x="2822" y="0"/>
                </a:lnTo>
                <a:lnTo>
                  <a:pt x="2403" y="0"/>
                </a:lnTo>
                <a:lnTo>
                  <a:pt x="1192" y="0"/>
                </a:lnTo>
                <a:lnTo>
                  <a:pt x="0" y="1933"/>
                </a:lnTo>
                <a:lnTo>
                  <a:pt x="0" y="3240"/>
                </a:lnTo>
                <a:lnTo>
                  <a:pt x="1211" y="3240"/>
                </a:lnTo>
                <a:lnTo>
                  <a:pt x="4014" y="3240"/>
                </a:lnTo>
                <a:lnTo>
                  <a:pt x="4058" y="3240"/>
                </a:lnTo>
                <a:lnTo>
                  <a:pt x="5269" y="3240"/>
                </a:lnTo>
                <a:lnTo>
                  <a:pt x="5691" y="3240"/>
                </a:lnTo>
                <a:lnTo>
                  <a:pt x="6880" y="12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1" name="Frame 3">
            <a:extLst>
              <a:ext uri="{FF2B5EF4-FFF2-40B4-BE49-F238E27FC236}">
                <a16:creationId xmlns:a16="http://schemas.microsoft.com/office/drawing/2014/main" id="{238B79F9-61B1-4C17-86A7-E872BF8EC01B}"/>
              </a:ext>
            </a:extLst>
          </p:cNvPr>
          <p:cNvSpPr>
            <a:spLocks noSelect="1"/>
          </p:cNvSpPr>
          <p:nvPr/>
        </p:nvSpPr>
        <p:spPr bwMode="auto">
          <a:xfrm>
            <a:off x="635000" y="6145213"/>
            <a:ext cx="1095375" cy="268287"/>
          </a:xfrm>
          <a:custGeom>
            <a:avLst/>
            <a:gdLst>
              <a:gd name="T0" fmla="*/ 2147483646 w 3451"/>
              <a:gd name="T1" fmla="*/ 2147483646 h 848"/>
              <a:gd name="T2" fmla="*/ 2147483646 w 3451"/>
              <a:gd name="T3" fmla="*/ 2147483646 h 848"/>
              <a:gd name="T4" fmla="*/ 0 w 3451"/>
              <a:gd name="T5" fmla="*/ 31629709 h 848"/>
              <a:gd name="T6" fmla="*/ 2147483646 w 3451"/>
              <a:gd name="T7" fmla="*/ 2147483646 h 848"/>
              <a:gd name="T8" fmla="*/ 2147483646 w 3451"/>
              <a:gd name="T9" fmla="*/ 2147483646 h 848"/>
              <a:gd name="T10" fmla="*/ 2147483646 w 3451"/>
              <a:gd name="T11" fmla="*/ 2147483646 h 848"/>
              <a:gd name="T12" fmla="*/ 2147483646 w 3451"/>
              <a:gd name="T13" fmla="*/ 2147483646 h 848"/>
              <a:gd name="T14" fmla="*/ 2147483646 w 3451"/>
              <a:gd name="T15" fmla="*/ 2147483646 h 848"/>
              <a:gd name="T16" fmla="*/ 2147483646 w 3451"/>
              <a:gd name="T17" fmla="*/ 2147483646 h 848"/>
              <a:gd name="T18" fmla="*/ 2147483646 w 3451"/>
              <a:gd name="T19" fmla="*/ 2147483646 h 848"/>
              <a:gd name="T20" fmla="*/ 2147483646 w 3451"/>
              <a:gd name="T21" fmla="*/ 2147483646 h 848"/>
              <a:gd name="T22" fmla="*/ 2147483646 w 3451"/>
              <a:gd name="T23" fmla="*/ 2147483646 h 848"/>
              <a:gd name="T24" fmla="*/ 2147483646 w 3451"/>
              <a:gd name="T25" fmla="*/ 2147483646 h 848"/>
              <a:gd name="T26" fmla="*/ 2147483646 w 3451"/>
              <a:gd name="T27" fmla="*/ 2147483646 h 848"/>
              <a:gd name="T28" fmla="*/ 2147483646 w 3451"/>
              <a:gd name="T29" fmla="*/ 2147483646 h 848"/>
              <a:gd name="T30" fmla="*/ 2147483646 w 3451"/>
              <a:gd name="T31" fmla="*/ 2147483646 h 848"/>
              <a:gd name="T32" fmla="*/ 2147483646 w 3451"/>
              <a:gd name="T33" fmla="*/ 2147483646 h 848"/>
              <a:gd name="T34" fmla="*/ 2147483646 w 3451"/>
              <a:gd name="T35" fmla="*/ 2147483646 h 848"/>
              <a:gd name="T36" fmla="*/ 2147483646 w 3451"/>
              <a:gd name="T37" fmla="*/ 2147483646 h 848"/>
              <a:gd name="T38" fmla="*/ 2147483646 w 3451"/>
              <a:gd name="T39" fmla="*/ 2147483646 h 848"/>
              <a:gd name="T40" fmla="*/ 2147483646 w 3451"/>
              <a:gd name="T41" fmla="*/ 2147483646 h 848"/>
              <a:gd name="T42" fmla="*/ 2147483646 w 3451"/>
              <a:gd name="T43" fmla="*/ 2147483646 h 848"/>
              <a:gd name="T44" fmla="*/ 2147483646 w 3451"/>
              <a:gd name="T45" fmla="*/ 0 h 848"/>
              <a:gd name="T46" fmla="*/ 2147483646 w 3451"/>
              <a:gd name="T47" fmla="*/ 2147483646 h 848"/>
              <a:gd name="T48" fmla="*/ 2147483646 w 3451"/>
              <a:gd name="T49" fmla="*/ 2147483646 h 848"/>
              <a:gd name="T50" fmla="*/ 2147483646 w 3451"/>
              <a:gd name="T51" fmla="*/ 2147483646 h 848"/>
              <a:gd name="T52" fmla="*/ 2147483646 w 3451"/>
              <a:gd name="T53" fmla="*/ 2147483646 h 848"/>
              <a:gd name="T54" fmla="*/ 2147483646 w 3451"/>
              <a:gd name="T55" fmla="*/ 2147483646 h 848"/>
              <a:gd name="T56" fmla="*/ 2147483646 w 3451"/>
              <a:gd name="T57" fmla="*/ 2147483646 h 848"/>
              <a:gd name="T58" fmla="*/ 2147483646 w 3451"/>
              <a:gd name="T59" fmla="*/ 2147483646 h 848"/>
              <a:gd name="T60" fmla="*/ 2147483646 w 3451"/>
              <a:gd name="T61" fmla="*/ 2147483646 h 848"/>
              <a:gd name="T62" fmla="*/ 2147483646 w 3451"/>
              <a:gd name="T63" fmla="*/ 2147483646 h 848"/>
              <a:gd name="T64" fmla="*/ 2147483646 w 3451"/>
              <a:gd name="T65" fmla="*/ 2147483646 h 848"/>
              <a:gd name="T66" fmla="*/ 2147483646 w 3451"/>
              <a:gd name="T67" fmla="*/ 2147483646 h 848"/>
              <a:gd name="T68" fmla="*/ 2147483646 w 3451"/>
              <a:gd name="T69" fmla="*/ 2147483646 h 848"/>
              <a:gd name="T70" fmla="*/ 2147483646 w 3451"/>
              <a:gd name="T71" fmla="*/ 2147483646 h 848"/>
              <a:gd name="T72" fmla="*/ 2147483646 w 3451"/>
              <a:gd name="T73" fmla="*/ 2147483646 h 848"/>
              <a:gd name="T74" fmla="*/ 2147483646 w 3451"/>
              <a:gd name="T75" fmla="*/ 2147483646 h 848"/>
              <a:gd name="T76" fmla="*/ 2147483646 w 3451"/>
              <a:gd name="T77" fmla="*/ 2147483646 h 848"/>
              <a:gd name="T78" fmla="*/ 2147483646 w 3451"/>
              <a:gd name="T79" fmla="*/ 2147483646 h 848"/>
              <a:gd name="T80" fmla="*/ 2147483646 w 3451"/>
              <a:gd name="T81" fmla="*/ 2147483646 h 848"/>
              <a:gd name="T82" fmla="*/ 2147483646 w 3451"/>
              <a:gd name="T83" fmla="*/ 2147483646 h 848"/>
              <a:gd name="T84" fmla="*/ 2147483646 w 3451"/>
              <a:gd name="T85" fmla="*/ 2147483646 h 8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451" h="848">
                <a:moveTo>
                  <a:pt x="197" y="1"/>
                </a:moveTo>
                <a:cubicBezTo>
                  <a:pt x="200" y="5"/>
                  <a:pt x="477" y="498"/>
                  <a:pt x="479" y="501"/>
                </a:cubicBezTo>
                <a:cubicBezTo>
                  <a:pt x="479" y="832"/>
                  <a:pt x="479" y="832"/>
                  <a:pt x="479" y="832"/>
                </a:cubicBezTo>
                <a:cubicBezTo>
                  <a:pt x="289" y="832"/>
                  <a:pt x="289" y="832"/>
                  <a:pt x="289" y="832"/>
                </a:cubicBezTo>
                <a:cubicBezTo>
                  <a:pt x="289" y="498"/>
                  <a:pt x="289" y="498"/>
                  <a:pt x="289" y="498"/>
                </a:cubicBezTo>
                <a:cubicBezTo>
                  <a:pt x="289" y="498"/>
                  <a:pt x="8" y="15"/>
                  <a:pt x="0" y="1"/>
                </a:cubicBezTo>
                <a:lnTo>
                  <a:pt x="197" y="1"/>
                </a:lnTo>
                <a:close/>
                <a:moveTo>
                  <a:pt x="2619" y="354"/>
                </a:moveTo>
                <a:cubicBezTo>
                  <a:pt x="2609" y="376"/>
                  <a:pt x="2609" y="376"/>
                  <a:pt x="2609" y="376"/>
                </a:cubicBezTo>
                <a:cubicBezTo>
                  <a:pt x="2609" y="376"/>
                  <a:pt x="2609" y="283"/>
                  <a:pt x="2609" y="278"/>
                </a:cubicBezTo>
                <a:cubicBezTo>
                  <a:pt x="2431" y="278"/>
                  <a:pt x="2431" y="278"/>
                  <a:pt x="2431" y="278"/>
                </a:cubicBezTo>
                <a:cubicBezTo>
                  <a:pt x="2431" y="832"/>
                  <a:pt x="2431" y="832"/>
                  <a:pt x="2431" y="832"/>
                </a:cubicBezTo>
                <a:cubicBezTo>
                  <a:pt x="2609" y="832"/>
                  <a:pt x="2609" y="832"/>
                  <a:pt x="2609" y="832"/>
                </a:cubicBezTo>
                <a:cubicBezTo>
                  <a:pt x="2609" y="558"/>
                  <a:pt x="2609" y="558"/>
                  <a:pt x="2609" y="558"/>
                </a:cubicBezTo>
                <a:cubicBezTo>
                  <a:pt x="2609" y="493"/>
                  <a:pt x="2653" y="423"/>
                  <a:pt x="2749" y="423"/>
                </a:cubicBezTo>
                <a:cubicBezTo>
                  <a:pt x="2775" y="423"/>
                  <a:pt x="2796" y="428"/>
                  <a:pt x="2816" y="433"/>
                </a:cubicBezTo>
                <a:cubicBezTo>
                  <a:pt x="2816" y="271"/>
                  <a:pt x="2816" y="271"/>
                  <a:pt x="2816" y="271"/>
                </a:cubicBezTo>
                <a:cubicBezTo>
                  <a:pt x="2805" y="269"/>
                  <a:pt x="2791" y="267"/>
                  <a:pt x="2776" y="267"/>
                </a:cubicBezTo>
                <a:cubicBezTo>
                  <a:pt x="2696" y="267"/>
                  <a:pt x="2646" y="305"/>
                  <a:pt x="2619" y="354"/>
                </a:cubicBezTo>
                <a:close/>
                <a:moveTo>
                  <a:pt x="1409" y="262"/>
                </a:moveTo>
                <a:cubicBezTo>
                  <a:pt x="1337" y="262"/>
                  <a:pt x="1282" y="290"/>
                  <a:pt x="1237" y="351"/>
                </a:cubicBezTo>
                <a:cubicBezTo>
                  <a:pt x="1234" y="354"/>
                  <a:pt x="1234" y="354"/>
                  <a:pt x="1234" y="354"/>
                </a:cubicBezTo>
                <a:cubicBezTo>
                  <a:pt x="1233" y="351"/>
                  <a:pt x="1233" y="351"/>
                  <a:pt x="1233" y="351"/>
                </a:cubicBezTo>
                <a:cubicBezTo>
                  <a:pt x="1206" y="292"/>
                  <a:pt x="1152" y="262"/>
                  <a:pt x="1072" y="262"/>
                </a:cubicBezTo>
                <a:cubicBezTo>
                  <a:pt x="1007" y="262"/>
                  <a:pt x="951" y="295"/>
                  <a:pt x="917" y="348"/>
                </a:cubicBezTo>
                <a:cubicBezTo>
                  <a:pt x="913" y="354"/>
                  <a:pt x="913" y="354"/>
                  <a:pt x="913" y="354"/>
                </a:cubicBezTo>
                <a:cubicBezTo>
                  <a:pt x="913" y="354"/>
                  <a:pt x="913" y="282"/>
                  <a:pt x="913" y="278"/>
                </a:cubicBezTo>
                <a:cubicBezTo>
                  <a:pt x="735" y="278"/>
                  <a:pt x="735" y="278"/>
                  <a:pt x="735" y="278"/>
                </a:cubicBezTo>
                <a:cubicBezTo>
                  <a:pt x="735" y="831"/>
                  <a:pt x="735" y="831"/>
                  <a:pt x="735" y="831"/>
                </a:cubicBezTo>
                <a:cubicBezTo>
                  <a:pt x="913" y="831"/>
                  <a:pt x="913" y="831"/>
                  <a:pt x="913" y="831"/>
                </a:cubicBezTo>
                <a:cubicBezTo>
                  <a:pt x="913" y="562"/>
                  <a:pt x="913" y="562"/>
                  <a:pt x="913" y="562"/>
                </a:cubicBezTo>
                <a:cubicBezTo>
                  <a:pt x="913" y="451"/>
                  <a:pt x="940" y="408"/>
                  <a:pt x="1009" y="408"/>
                </a:cubicBezTo>
                <a:cubicBezTo>
                  <a:pt x="1056" y="408"/>
                  <a:pt x="1080" y="444"/>
                  <a:pt x="1080" y="516"/>
                </a:cubicBezTo>
                <a:cubicBezTo>
                  <a:pt x="1080" y="831"/>
                  <a:pt x="1080" y="831"/>
                  <a:pt x="1080" y="831"/>
                </a:cubicBezTo>
                <a:cubicBezTo>
                  <a:pt x="1258" y="831"/>
                  <a:pt x="1258" y="831"/>
                  <a:pt x="1258" y="831"/>
                </a:cubicBezTo>
                <a:cubicBezTo>
                  <a:pt x="1258" y="561"/>
                  <a:pt x="1258" y="561"/>
                  <a:pt x="1258" y="561"/>
                </a:cubicBezTo>
                <a:cubicBezTo>
                  <a:pt x="1258" y="474"/>
                  <a:pt x="1265" y="408"/>
                  <a:pt x="1347" y="408"/>
                </a:cubicBezTo>
                <a:cubicBezTo>
                  <a:pt x="1396" y="408"/>
                  <a:pt x="1426" y="444"/>
                  <a:pt x="1426" y="506"/>
                </a:cubicBezTo>
                <a:cubicBezTo>
                  <a:pt x="1426" y="831"/>
                  <a:pt x="1426" y="831"/>
                  <a:pt x="1426" y="831"/>
                </a:cubicBezTo>
                <a:cubicBezTo>
                  <a:pt x="1604" y="831"/>
                  <a:pt x="1604" y="831"/>
                  <a:pt x="1604" y="831"/>
                </a:cubicBezTo>
                <a:cubicBezTo>
                  <a:pt x="1604" y="500"/>
                  <a:pt x="1604" y="500"/>
                  <a:pt x="1604" y="500"/>
                </a:cubicBezTo>
                <a:cubicBezTo>
                  <a:pt x="1604" y="389"/>
                  <a:pt x="1582" y="262"/>
                  <a:pt x="1409" y="262"/>
                </a:cubicBezTo>
                <a:close/>
                <a:moveTo>
                  <a:pt x="587" y="0"/>
                </a:moveTo>
                <a:cubicBezTo>
                  <a:pt x="585" y="5"/>
                  <a:pt x="464" y="212"/>
                  <a:pt x="446" y="243"/>
                </a:cubicBezTo>
                <a:cubicBezTo>
                  <a:pt x="543" y="417"/>
                  <a:pt x="543" y="417"/>
                  <a:pt x="543" y="417"/>
                </a:cubicBezTo>
                <a:cubicBezTo>
                  <a:pt x="557" y="393"/>
                  <a:pt x="778" y="13"/>
                  <a:pt x="785" y="0"/>
                </a:cubicBezTo>
                <a:lnTo>
                  <a:pt x="587" y="0"/>
                </a:lnTo>
                <a:close/>
                <a:moveTo>
                  <a:pt x="2225" y="343"/>
                </a:moveTo>
                <a:cubicBezTo>
                  <a:pt x="2279" y="399"/>
                  <a:pt x="2308" y="482"/>
                  <a:pt x="2308" y="577"/>
                </a:cubicBezTo>
                <a:cubicBezTo>
                  <a:pt x="2308" y="584"/>
                  <a:pt x="2308" y="591"/>
                  <a:pt x="2307" y="597"/>
                </a:cubicBezTo>
                <a:cubicBezTo>
                  <a:pt x="1897" y="597"/>
                  <a:pt x="1897" y="597"/>
                  <a:pt x="1897" y="597"/>
                </a:cubicBezTo>
                <a:cubicBezTo>
                  <a:pt x="1897" y="600"/>
                  <a:pt x="1897" y="600"/>
                  <a:pt x="1897" y="600"/>
                </a:cubicBezTo>
                <a:cubicBezTo>
                  <a:pt x="1901" y="681"/>
                  <a:pt x="1948" y="729"/>
                  <a:pt x="2025" y="729"/>
                </a:cubicBezTo>
                <a:cubicBezTo>
                  <a:pt x="2073" y="729"/>
                  <a:pt x="2114" y="706"/>
                  <a:pt x="2130" y="668"/>
                </a:cubicBezTo>
                <a:cubicBezTo>
                  <a:pt x="2297" y="668"/>
                  <a:pt x="2297" y="668"/>
                  <a:pt x="2297" y="668"/>
                </a:cubicBezTo>
                <a:cubicBezTo>
                  <a:pt x="2266" y="781"/>
                  <a:pt x="2164" y="848"/>
                  <a:pt x="2022" y="848"/>
                </a:cubicBezTo>
                <a:cubicBezTo>
                  <a:pt x="1932" y="848"/>
                  <a:pt x="1857" y="821"/>
                  <a:pt x="1803" y="770"/>
                </a:cubicBezTo>
                <a:cubicBezTo>
                  <a:pt x="1748" y="718"/>
                  <a:pt x="1719" y="643"/>
                  <a:pt x="1719" y="553"/>
                </a:cubicBezTo>
                <a:cubicBezTo>
                  <a:pt x="1719" y="472"/>
                  <a:pt x="1750" y="398"/>
                  <a:pt x="1807" y="344"/>
                </a:cubicBezTo>
                <a:cubicBezTo>
                  <a:pt x="1863" y="291"/>
                  <a:pt x="1938" y="262"/>
                  <a:pt x="2018" y="262"/>
                </a:cubicBezTo>
                <a:cubicBezTo>
                  <a:pt x="2103" y="262"/>
                  <a:pt x="2175" y="290"/>
                  <a:pt x="2225" y="343"/>
                </a:cubicBezTo>
                <a:close/>
                <a:moveTo>
                  <a:pt x="2129" y="500"/>
                </a:moveTo>
                <a:cubicBezTo>
                  <a:pt x="2129" y="497"/>
                  <a:pt x="2129" y="497"/>
                  <a:pt x="2129" y="497"/>
                </a:cubicBezTo>
                <a:cubicBezTo>
                  <a:pt x="2126" y="431"/>
                  <a:pt x="2078" y="381"/>
                  <a:pt x="2018" y="381"/>
                </a:cubicBezTo>
                <a:cubicBezTo>
                  <a:pt x="1955" y="381"/>
                  <a:pt x="1909" y="425"/>
                  <a:pt x="1897" y="497"/>
                </a:cubicBezTo>
                <a:cubicBezTo>
                  <a:pt x="1897" y="500"/>
                  <a:pt x="1897" y="500"/>
                  <a:pt x="1897" y="500"/>
                </a:cubicBezTo>
                <a:lnTo>
                  <a:pt x="2129" y="500"/>
                </a:lnTo>
                <a:close/>
                <a:moveTo>
                  <a:pt x="3450" y="597"/>
                </a:moveTo>
                <a:cubicBezTo>
                  <a:pt x="3040" y="597"/>
                  <a:pt x="3040" y="597"/>
                  <a:pt x="3040" y="597"/>
                </a:cubicBezTo>
                <a:cubicBezTo>
                  <a:pt x="3040" y="600"/>
                  <a:pt x="3040" y="600"/>
                  <a:pt x="3040" y="600"/>
                </a:cubicBezTo>
                <a:cubicBezTo>
                  <a:pt x="3044" y="681"/>
                  <a:pt x="3091" y="729"/>
                  <a:pt x="3168" y="729"/>
                </a:cubicBezTo>
                <a:cubicBezTo>
                  <a:pt x="3216" y="729"/>
                  <a:pt x="3257" y="706"/>
                  <a:pt x="3273" y="668"/>
                </a:cubicBezTo>
                <a:cubicBezTo>
                  <a:pt x="3440" y="668"/>
                  <a:pt x="3440" y="668"/>
                  <a:pt x="3440" y="668"/>
                </a:cubicBezTo>
                <a:cubicBezTo>
                  <a:pt x="3409" y="781"/>
                  <a:pt x="3307" y="848"/>
                  <a:pt x="3165" y="848"/>
                </a:cubicBezTo>
                <a:cubicBezTo>
                  <a:pt x="3075" y="848"/>
                  <a:pt x="3000" y="821"/>
                  <a:pt x="2946" y="770"/>
                </a:cubicBezTo>
                <a:cubicBezTo>
                  <a:pt x="2891" y="718"/>
                  <a:pt x="2862" y="643"/>
                  <a:pt x="2862" y="553"/>
                </a:cubicBezTo>
                <a:cubicBezTo>
                  <a:pt x="2862" y="472"/>
                  <a:pt x="2893" y="398"/>
                  <a:pt x="2950" y="344"/>
                </a:cubicBezTo>
                <a:cubicBezTo>
                  <a:pt x="3006" y="291"/>
                  <a:pt x="3081" y="262"/>
                  <a:pt x="3161" y="262"/>
                </a:cubicBezTo>
                <a:cubicBezTo>
                  <a:pt x="3246" y="262"/>
                  <a:pt x="3318" y="290"/>
                  <a:pt x="3368" y="343"/>
                </a:cubicBezTo>
                <a:cubicBezTo>
                  <a:pt x="3422" y="399"/>
                  <a:pt x="3451" y="482"/>
                  <a:pt x="3451" y="577"/>
                </a:cubicBezTo>
                <a:cubicBezTo>
                  <a:pt x="3451" y="584"/>
                  <a:pt x="3451" y="591"/>
                  <a:pt x="3450" y="597"/>
                </a:cubicBezTo>
                <a:close/>
                <a:moveTo>
                  <a:pt x="3272" y="500"/>
                </a:moveTo>
                <a:cubicBezTo>
                  <a:pt x="3272" y="497"/>
                  <a:pt x="3272" y="497"/>
                  <a:pt x="3272" y="497"/>
                </a:cubicBezTo>
                <a:cubicBezTo>
                  <a:pt x="3269" y="431"/>
                  <a:pt x="3221" y="381"/>
                  <a:pt x="3161" y="381"/>
                </a:cubicBezTo>
                <a:cubicBezTo>
                  <a:pt x="3098" y="381"/>
                  <a:pt x="3052" y="425"/>
                  <a:pt x="3040" y="497"/>
                </a:cubicBezTo>
                <a:cubicBezTo>
                  <a:pt x="3040" y="500"/>
                  <a:pt x="3040" y="500"/>
                  <a:pt x="3040" y="500"/>
                </a:cubicBezTo>
                <a:lnTo>
                  <a:pt x="3272" y="500"/>
                </a:lnTo>
                <a:close/>
              </a:path>
            </a:pathLst>
          </a:custGeom>
          <a:solidFill>
            <a:srgbClr val="6E23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4"/>
          <p:cNvSpPr>
            <a:spLocks noGrp="1" noSelect="1"/>
          </p:cNvSpPr>
          <p:nvPr>
            <p:ph type="ctrTitle"/>
          </p:nvPr>
        </p:nvSpPr>
        <p:spPr>
          <a:xfrm>
            <a:off x="1269518" y="523142"/>
            <a:ext cx="8261344" cy="1011116"/>
          </a:xfrm>
        </p:spPr>
        <p:txBody>
          <a:bodyPr anchor="b" anchorCtr="0"/>
          <a:lstStyle>
            <a:lvl1pPr algn="l">
              <a:defRPr sz="5500" spc="-90" baseline="0">
                <a:solidFill>
                  <a:schemeClr val="tx2"/>
                </a:solidFill>
                <a:latin typeface="Poppins SemiBold" panose="00000700000000000000" pitchFamily="2" charset="0"/>
                <a:cs typeface="Poppins SemiBold" panose="00000700000000000000" pitchFamily="2" charset="0"/>
              </a:defRPr>
            </a:lvl1pPr>
          </a:lstStyle>
          <a:p>
            <a:r>
              <a:rPr lang="nl-NL"/>
              <a:t>Klik om stijl te bewerken</a:t>
            </a:r>
          </a:p>
        </p:txBody>
      </p:sp>
      <p:sp>
        <p:nvSpPr>
          <p:cNvPr id="9" name="Placeholder 5"/>
          <p:cNvSpPr>
            <a:spLocks noGrp="1" noSelect="1"/>
          </p:cNvSpPr>
          <p:nvPr>
            <p:ph type="body" sz="quarter" idx="10"/>
          </p:nvPr>
        </p:nvSpPr>
        <p:spPr>
          <a:xfrm>
            <a:off x="1379660" y="2777760"/>
            <a:ext cx="4597645" cy="387470"/>
          </a:xfrm>
        </p:spPr>
        <p:txBody>
          <a:bodyPr/>
          <a:lstStyle>
            <a:lvl1pPr marL="0" indent="0">
              <a:buNone/>
              <a:defRPr sz="2300">
                <a:solidFill>
                  <a:schemeClr val="tx2"/>
                </a:solidFill>
              </a:defRPr>
            </a:lvl1pPr>
          </a:lstStyle>
          <a:p>
            <a:pPr lvl="0"/>
            <a:r>
              <a:rPr lang="nl-NL"/>
              <a:t>Klikken om de tekststijl van het model te bewerken</a:t>
            </a:r>
          </a:p>
        </p:txBody>
      </p:sp>
      <p:sp>
        <p:nvSpPr>
          <p:cNvPr id="11" name="Frame text 6"/>
          <p:cNvSpPr>
            <a:spLocks noGrp="1" noSelect="1"/>
          </p:cNvSpPr>
          <p:nvPr>
            <p:ph type="body" sz="quarter" idx="11"/>
          </p:nvPr>
        </p:nvSpPr>
        <p:spPr>
          <a:xfrm>
            <a:off x="1375264" y="3178418"/>
            <a:ext cx="4603506" cy="387470"/>
          </a:xfrm>
        </p:spPr>
        <p:txBody>
          <a:bodyPr/>
          <a:lstStyle>
            <a:lvl1pPr marL="0" indent="0">
              <a:buNone/>
              <a:defRPr sz="2300">
                <a:solidFill>
                  <a:schemeClr val="tx2"/>
                </a:solidFill>
              </a:defRPr>
            </a:lvl1pPr>
          </a:lstStyle>
          <a:p>
            <a:pPr lvl="0"/>
            <a:r>
              <a:rPr lang="nl-NL"/>
              <a:t>Klikken om de tekststijl van het model te bewerken</a:t>
            </a:r>
          </a:p>
        </p:txBody>
      </p:sp>
      <p:sp>
        <p:nvSpPr>
          <p:cNvPr id="12" name="Frame text 7"/>
          <p:cNvSpPr>
            <a:spLocks noGrp="1" noSelect="1"/>
          </p:cNvSpPr>
          <p:nvPr>
            <p:ph type="body" sz="quarter" idx="12"/>
          </p:nvPr>
        </p:nvSpPr>
        <p:spPr>
          <a:xfrm>
            <a:off x="1375264" y="3574680"/>
            <a:ext cx="4602041" cy="387470"/>
          </a:xfrm>
        </p:spPr>
        <p:txBody>
          <a:bodyPr/>
          <a:lstStyle>
            <a:lvl1pPr marL="0" indent="0">
              <a:buNone/>
              <a:defRPr sz="2300">
                <a:solidFill>
                  <a:schemeClr val="tx2"/>
                </a:solidFill>
              </a:defRPr>
            </a:lvl1pPr>
          </a:lstStyle>
          <a:p>
            <a:pPr lvl="0"/>
            <a:r>
              <a:rPr lang="nl-NL"/>
              <a:t>Klikken om de tekststijl van het model te bewerken</a:t>
            </a:r>
          </a:p>
        </p:txBody>
      </p:sp>
      <p:sp>
        <p:nvSpPr>
          <p:cNvPr id="13" name="Frame text 8"/>
          <p:cNvSpPr>
            <a:spLocks noGrp="1" noSelect="1"/>
          </p:cNvSpPr>
          <p:nvPr>
            <p:ph type="body" sz="quarter" idx="13"/>
          </p:nvPr>
        </p:nvSpPr>
        <p:spPr>
          <a:xfrm>
            <a:off x="1373799" y="2377102"/>
            <a:ext cx="4603506" cy="387470"/>
          </a:xfrm>
        </p:spPr>
        <p:txBody>
          <a:bodyPr/>
          <a:lstStyle>
            <a:lvl1pPr marL="0" indent="0">
              <a:buNone/>
              <a:defRPr sz="2300" b="1">
                <a:solidFill>
                  <a:schemeClr val="tx2"/>
                </a:solidFill>
                <a:latin typeface="Poppins SemiBold" panose="00000700000000000000" pitchFamily="2" charset="0"/>
                <a:cs typeface="Poppins SemiBold" panose="00000700000000000000" pitchFamily="2" charset="0"/>
              </a:defRPr>
            </a:lvl1pPr>
          </a:lstStyle>
          <a:p>
            <a:pPr lvl="0"/>
            <a:r>
              <a:rPr lang="nl-NL"/>
              <a:t>Klikken om de tekststijl van het model te bewerken</a:t>
            </a:r>
          </a:p>
        </p:txBody>
      </p:sp>
      <p:sp>
        <p:nvSpPr>
          <p:cNvPr id="14" name="Frame text 9"/>
          <p:cNvSpPr>
            <a:spLocks noGrp="1" noSelect="1"/>
          </p:cNvSpPr>
          <p:nvPr>
            <p:ph type="body" sz="quarter" idx="14"/>
          </p:nvPr>
        </p:nvSpPr>
        <p:spPr>
          <a:xfrm>
            <a:off x="6816603" y="2777760"/>
            <a:ext cx="3900645" cy="387470"/>
          </a:xfrm>
        </p:spPr>
        <p:txBody>
          <a:bodyPr/>
          <a:lstStyle>
            <a:lvl1pPr marL="0" indent="0">
              <a:buNone/>
              <a:defRPr sz="2300">
                <a:solidFill>
                  <a:schemeClr val="tx2"/>
                </a:solidFill>
              </a:defRPr>
            </a:lvl1pPr>
          </a:lstStyle>
          <a:p>
            <a:pPr lvl="0"/>
            <a:r>
              <a:rPr lang="nl-NL"/>
              <a:t>Klikken om de tekststijl van het model te bewerken</a:t>
            </a:r>
          </a:p>
        </p:txBody>
      </p:sp>
      <p:sp>
        <p:nvSpPr>
          <p:cNvPr id="15" name="Frame text 10"/>
          <p:cNvSpPr>
            <a:spLocks noGrp="1" noSelect="1"/>
          </p:cNvSpPr>
          <p:nvPr>
            <p:ph type="body" sz="quarter" idx="15"/>
          </p:nvPr>
        </p:nvSpPr>
        <p:spPr>
          <a:xfrm>
            <a:off x="6812206" y="3178418"/>
            <a:ext cx="3905617" cy="387470"/>
          </a:xfrm>
        </p:spPr>
        <p:txBody>
          <a:bodyPr/>
          <a:lstStyle>
            <a:lvl1pPr marL="0" indent="0">
              <a:buNone/>
              <a:defRPr sz="2300">
                <a:solidFill>
                  <a:schemeClr val="tx2"/>
                </a:solidFill>
              </a:defRPr>
            </a:lvl1pPr>
          </a:lstStyle>
          <a:p>
            <a:pPr lvl="0"/>
            <a:r>
              <a:rPr lang="nl-NL"/>
              <a:t>Klikken om de tekststijl van het model te bewerken</a:t>
            </a:r>
          </a:p>
        </p:txBody>
      </p:sp>
      <p:sp>
        <p:nvSpPr>
          <p:cNvPr id="16" name="Frame text 11"/>
          <p:cNvSpPr>
            <a:spLocks noGrp="1" noSelect="1"/>
          </p:cNvSpPr>
          <p:nvPr>
            <p:ph type="body" sz="quarter" idx="16"/>
          </p:nvPr>
        </p:nvSpPr>
        <p:spPr>
          <a:xfrm>
            <a:off x="6812207" y="3574680"/>
            <a:ext cx="3904374" cy="387470"/>
          </a:xfrm>
        </p:spPr>
        <p:txBody>
          <a:bodyPr/>
          <a:lstStyle>
            <a:lvl1pPr marL="0" indent="0">
              <a:buNone/>
              <a:defRPr sz="2300">
                <a:solidFill>
                  <a:schemeClr val="tx2"/>
                </a:solidFill>
              </a:defRPr>
            </a:lvl1pPr>
          </a:lstStyle>
          <a:p>
            <a:pPr lvl="0"/>
            <a:r>
              <a:rPr lang="nl-NL"/>
              <a:t>Klikken om de tekststijl van het model te bewerken</a:t>
            </a:r>
          </a:p>
        </p:txBody>
      </p:sp>
      <p:sp>
        <p:nvSpPr>
          <p:cNvPr id="17" name="Frame text 12"/>
          <p:cNvSpPr>
            <a:spLocks noGrp="1" noSelect="1"/>
          </p:cNvSpPr>
          <p:nvPr>
            <p:ph type="body" sz="quarter" idx="17"/>
          </p:nvPr>
        </p:nvSpPr>
        <p:spPr>
          <a:xfrm>
            <a:off x="6815137" y="2377102"/>
            <a:ext cx="3905617" cy="387470"/>
          </a:xfrm>
        </p:spPr>
        <p:txBody>
          <a:bodyPr/>
          <a:lstStyle>
            <a:lvl1pPr marL="0" indent="0">
              <a:buNone/>
              <a:defRPr sz="2300" b="1">
                <a:solidFill>
                  <a:schemeClr val="tx2"/>
                </a:solidFill>
                <a:latin typeface="Poppins SemiBold" panose="00000700000000000000" pitchFamily="2" charset="0"/>
                <a:cs typeface="Poppins SemiBold" panose="00000700000000000000" pitchFamily="2" charset="0"/>
              </a:defRPr>
            </a:lvl1pPr>
          </a:lstStyle>
          <a:p>
            <a:pPr lvl="0"/>
            <a:r>
              <a:rPr lang="nl-NL"/>
              <a:t>Klikken om de tekststijl van het model te bewerken</a:t>
            </a:r>
          </a:p>
        </p:txBody>
      </p:sp>
      <p:sp>
        <p:nvSpPr>
          <p:cNvPr id="19" name="Frame text 13"/>
          <p:cNvSpPr>
            <a:spLocks noGrp="1" noSelect="1"/>
          </p:cNvSpPr>
          <p:nvPr>
            <p:ph type="body" sz="quarter" idx="18"/>
          </p:nvPr>
        </p:nvSpPr>
        <p:spPr>
          <a:xfrm>
            <a:off x="6815137" y="3975088"/>
            <a:ext cx="3904374" cy="387470"/>
          </a:xfrm>
        </p:spPr>
        <p:txBody>
          <a:bodyPr/>
          <a:lstStyle>
            <a:lvl1pPr marL="0" indent="0">
              <a:buNone/>
              <a:defRPr sz="2300">
                <a:solidFill>
                  <a:schemeClr val="tx2"/>
                </a:solidFill>
              </a:defRPr>
            </a:lvl1pPr>
          </a:lstStyle>
          <a:p>
            <a:pPr lvl="0"/>
            <a:r>
              <a:rPr lang="nl-NL"/>
              <a:t>Klikken om de tekststijl van het model te bewerken</a:t>
            </a:r>
          </a:p>
        </p:txBody>
      </p:sp>
    </p:spTree>
    <p:extLst>
      <p:ext uri="{BB962C8B-B14F-4D97-AF65-F5344CB8AC3E}">
        <p14:creationId xmlns:p14="http://schemas.microsoft.com/office/powerpoint/2010/main" val="3348737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lotdia #4">
    <p:spTree>
      <p:nvGrpSpPr>
        <p:cNvPr id="1" name=""/>
        <p:cNvGrpSpPr/>
        <p:nvPr/>
      </p:nvGrpSpPr>
      <p:grpSpPr>
        <a:xfrm>
          <a:off x="0" y="0"/>
          <a:ext cx="0" cy="0"/>
          <a:chOff x="0" y="0"/>
          <a:chExt cx="0" cy="0"/>
        </a:xfrm>
      </p:grpSpPr>
      <p:sp>
        <p:nvSpPr>
          <p:cNvPr id="18" name="Frame 1">
            <a:extLst>
              <a:ext uri="{FF2B5EF4-FFF2-40B4-BE49-F238E27FC236}">
                <a16:creationId xmlns:a16="http://schemas.microsoft.com/office/drawing/2014/main" id="{A0188D35-4B47-4A3D-91F0-A71A3BFEAC56}"/>
              </a:ext>
            </a:extLst>
          </p:cNvPr>
          <p:cNvSpPr>
            <a:spLocks noSelect="1"/>
          </p:cNvSpPr>
          <p:nvPr/>
        </p:nvSpPr>
        <p:spPr bwMode="auto">
          <a:xfrm flipH="1">
            <a:off x="635000" y="635000"/>
            <a:ext cx="10922000" cy="5143500"/>
          </a:xfrm>
          <a:custGeom>
            <a:avLst/>
            <a:gdLst>
              <a:gd name="T0" fmla="*/ 2147483646 w 6880"/>
              <a:gd name="T1" fmla="*/ 2147483646 h 3240"/>
              <a:gd name="T2" fmla="*/ 2147483646 w 6880"/>
              <a:gd name="T3" fmla="*/ 0 h 3240"/>
              <a:gd name="T4" fmla="*/ 2147483646 w 6880"/>
              <a:gd name="T5" fmla="*/ 0 h 3240"/>
              <a:gd name="T6" fmla="*/ 2147483646 w 6880"/>
              <a:gd name="T7" fmla="*/ 0 h 3240"/>
              <a:gd name="T8" fmla="*/ 2147483646 w 6880"/>
              <a:gd name="T9" fmla="*/ 0 h 3240"/>
              <a:gd name="T10" fmla="*/ 2147483646 w 6880"/>
              <a:gd name="T11" fmla="*/ 0 h 3240"/>
              <a:gd name="T12" fmla="*/ 2147483646 w 6880"/>
              <a:gd name="T13" fmla="*/ 0 h 3240"/>
              <a:gd name="T14" fmla="*/ 0 w 6880"/>
              <a:gd name="T15" fmla="*/ 2147483646 h 3240"/>
              <a:gd name="T16" fmla="*/ 0 w 6880"/>
              <a:gd name="T17" fmla="*/ 2147483646 h 3240"/>
              <a:gd name="T18" fmla="*/ 2147483646 w 6880"/>
              <a:gd name="T19" fmla="*/ 2147483646 h 3240"/>
              <a:gd name="T20" fmla="*/ 2147483646 w 6880"/>
              <a:gd name="T21" fmla="*/ 2147483646 h 3240"/>
              <a:gd name="T22" fmla="*/ 2147483646 w 6880"/>
              <a:gd name="T23" fmla="*/ 2147483646 h 3240"/>
              <a:gd name="T24" fmla="*/ 2147483646 w 6880"/>
              <a:gd name="T25" fmla="*/ 2147483646 h 3240"/>
              <a:gd name="T26" fmla="*/ 2147483646 w 6880"/>
              <a:gd name="T27" fmla="*/ 2147483646 h 3240"/>
              <a:gd name="T28" fmla="*/ 2147483646 w 6880"/>
              <a:gd name="T29" fmla="*/ 2147483646 h 3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880" h="3240">
                <a:moveTo>
                  <a:pt x="6880" y="1289"/>
                </a:moveTo>
                <a:lnTo>
                  <a:pt x="6880" y="0"/>
                </a:lnTo>
                <a:lnTo>
                  <a:pt x="4080" y="0"/>
                </a:lnTo>
                <a:lnTo>
                  <a:pt x="2869" y="0"/>
                </a:lnTo>
                <a:lnTo>
                  <a:pt x="2822" y="0"/>
                </a:lnTo>
                <a:lnTo>
                  <a:pt x="2403" y="0"/>
                </a:lnTo>
                <a:lnTo>
                  <a:pt x="1192" y="0"/>
                </a:lnTo>
                <a:lnTo>
                  <a:pt x="0" y="1933"/>
                </a:lnTo>
                <a:lnTo>
                  <a:pt x="0" y="3240"/>
                </a:lnTo>
                <a:lnTo>
                  <a:pt x="1211" y="3240"/>
                </a:lnTo>
                <a:lnTo>
                  <a:pt x="4014" y="3240"/>
                </a:lnTo>
                <a:lnTo>
                  <a:pt x="4058" y="3240"/>
                </a:lnTo>
                <a:lnTo>
                  <a:pt x="5269" y="3240"/>
                </a:lnTo>
                <a:lnTo>
                  <a:pt x="5691" y="3240"/>
                </a:lnTo>
                <a:lnTo>
                  <a:pt x="6880" y="1289"/>
                </a:lnTo>
                <a:close/>
              </a:path>
            </a:pathLst>
          </a:custGeom>
          <a:solidFill>
            <a:srgbClr val="F8E9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0" name="Frame 2">
            <a:extLst>
              <a:ext uri="{FF2B5EF4-FFF2-40B4-BE49-F238E27FC236}">
                <a16:creationId xmlns:a16="http://schemas.microsoft.com/office/drawing/2014/main" id="{05172213-633B-43A5-B017-D4921988B5A8}"/>
              </a:ext>
            </a:extLst>
          </p:cNvPr>
          <p:cNvSpPr>
            <a:spLocks noSelect="1"/>
          </p:cNvSpPr>
          <p:nvPr/>
        </p:nvSpPr>
        <p:spPr bwMode="auto">
          <a:xfrm>
            <a:off x="635000" y="6145213"/>
            <a:ext cx="1095375" cy="268287"/>
          </a:xfrm>
          <a:custGeom>
            <a:avLst/>
            <a:gdLst>
              <a:gd name="T0" fmla="*/ 2147483646 w 3451"/>
              <a:gd name="T1" fmla="*/ 2147483646 h 848"/>
              <a:gd name="T2" fmla="*/ 2147483646 w 3451"/>
              <a:gd name="T3" fmla="*/ 2147483646 h 848"/>
              <a:gd name="T4" fmla="*/ 0 w 3451"/>
              <a:gd name="T5" fmla="*/ 31629709 h 848"/>
              <a:gd name="T6" fmla="*/ 2147483646 w 3451"/>
              <a:gd name="T7" fmla="*/ 2147483646 h 848"/>
              <a:gd name="T8" fmla="*/ 2147483646 w 3451"/>
              <a:gd name="T9" fmla="*/ 2147483646 h 848"/>
              <a:gd name="T10" fmla="*/ 2147483646 w 3451"/>
              <a:gd name="T11" fmla="*/ 2147483646 h 848"/>
              <a:gd name="T12" fmla="*/ 2147483646 w 3451"/>
              <a:gd name="T13" fmla="*/ 2147483646 h 848"/>
              <a:gd name="T14" fmla="*/ 2147483646 w 3451"/>
              <a:gd name="T15" fmla="*/ 2147483646 h 848"/>
              <a:gd name="T16" fmla="*/ 2147483646 w 3451"/>
              <a:gd name="T17" fmla="*/ 2147483646 h 848"/>
              <a:gd name="T18" fmla="*/ 2147483646 w 3451"/>
              <a:gd name="T19" fmla="*/ 2147483646 h 848"/>
              <a:gd name="T20" fmla="*/ 2147483646 w 3451"/>
              <a:gd name="T21" fmla="*/ 2147483646 h 848"/>
              <a:gd name="T22" fmla="*/ 2147483646 w 3451"/>
              <a:gd name="T23" fmla="*/ 2147483646 h 848"/>
              <a:gd name="T24" fmla="*/ 2147483646 w 3451"/>
              <a:gd name="T25" fmla="*/ 2147483646 h 848"/>
              <a:gd name="T26" fmla="*/ 2147483646 w 3451"/>
              <a:gd name="T27" fmla="*/ 2147483646 h 848"/>
              <a:gd name="T28" fmla="*/ 2147483646 w 3451"/>
              <a:gd name="T29" fmla="*/ 2147483646 h 848"/>
              <a:gd name="T30" fmla="*/ 2147483646 w 3451"/>
              <a:gd name="T31" fmla="*/ 2147483646 h 848"/>
              <a:gd name="T32" fmla="*/ 2147483646 w 3451"/>
              <a:gd name="T33" fmla="*/ 2147483646 h 848"/>
              <a:gd name="T34" fmla="*/ 2147483646 w 3451"/>
              <a:gd name="T35" fmla="*/ 2147483646 h 848"/>
              <a:gd name="T36" fmla="*/ 2147483646 w 3451"/>
              <a:gd name="T37" fmla="*/ 2147483646 h 848"/>
              <a:gd name="T38" fmla="*/ 2147483646 w 3451"/>
              <a:gd name="T39" fmla="*/ 2147483646 h 848"/>
              <a:gd name="T40" fmla="*/ 2147483646 w 3451"/>
              <a:gd name="T41" fmla="*/ 2147483646 h 848"/>
              <a:gd name="T42" fmla="*/ 2147483646 w 3451"/>
              <a:gd name="T43" fmla="*/ 2147483646 h 848"/>
              <a:gd name="T44" fmla="*/ 2147483646 w 3451"/>
              <a:gd name="T45" fmla="*/ 0 h 848"/>
              <a:gd name="T46" fmla="*/ 2147483646 w 3451"/>
              <a:gd name="T47" fmla="*/ 2147483646 h 848"/>
              <a:gd name="T48" fmla="*/ 2147483646 w 3451"/>
              <a:gd name="T49" fmla="*/ 2147483646 h 848"/>
              <a:gd name="T50" fmla="*/ 2147483646 w 3451"/>
              <a:gd name="T51" fmla="*/ 2147483646 h 848"/>
              <a:gd name="T52" fmla="*/ 2147483646 w 3451"/>
              <a:gd name="T53" fmla="*/ 2147483646 h 848"/>
              <a:gd name="T54" fmla="*/ 2147483646 w 3451"/>
              <a:gd name="T55" fmla="*/ 2147483646 h 848"/>
              <a:gd name="T56" fmla="*/ 2147483646 w 3451"/>
              <a:gd name="T57" fmla="*/ 2147483646 h 848"/>
              <a:gd name="T58" fmla="*/ 2147483646 w 3451"/>
              <a:gd name="T59" fmla="*/ 2147483646 h 848"/>
              <a:gd name="T60" fmla="*/ 2147483646 w 3451"/>
              <a:gd name="T61" fmla="*/ 2147483646 h 848"/>
              <a:gd name="T62" fmla="*/ 2147483646 w 3451"/>
              <a:gd name="T63" fmla="*/ 2147483646 h 848"/>
              <a:gd name="T64" fmla="*/ 2147483646 w 3451"/>
              <a:gd name="T65" fmla="*/ 2147483646 h 848"/>
              <a:gd name="T66" fmla="*/ 2147483646 w 3451"/>
              <a:gd name="T67" fmla="*/ 2147483646 h 848"/>
              <a:gd name="T68" fmla="*/ 2147483646 w 3451"/>
              <a:gd name="T69" fmla="*/ 2147483646 h 848"/>
              <a:gd name="T70" fmla="*/ 2147483646 w 3451"/>
              <a:gd name="T71" fmla="*/ 2147483646 h 848"/>
              <a:gd name="T72" fmla="*/ 2147483646 w 3451"/>
              <a:gd name="T73" fmla="*/ 2147483646 h 848"/>
              <a:gd name="T74" fmla="*/ 2147483646 w 3451"/>
              <a:gd name="T75" fmla="*/ 2147483646 h 848"/>
              <a:gd name="T76" fmla="*/ 2147483646 w 3451"/>
              <a:gd name="T77" fmla="*/ 2147483646 h 848"/>
              <a:gd name="T78" fmla="*/ 2147483646 w 3451"/>
              <a:gd name="T79" fmla="*/ 2147483646 h 848"/>
              <a:gd name="T80" fmla="*/ 2147483646 w 3451"/>
              <a:gd name="T81" fmla="*/ 2147483646 h 848"/>
              <a:gd name="T82" fmla="*/ 2147483646 w 3451"/>
              <a:gd name="T83" fmla="*/ 2147483646 h 848"/>
              <a:gd name="T84" fmla="*/ 2147483646 w 3451"/>
              <a:gd name="T85" fmla="*/ 2147483646 h 8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451" h="848">
                <a:moveTo>
                  <a:pt x="197" y="1"/>
                </a:moveTo>
                <a:cubicBezTo>
                  <a:pt x="200" y="5"/>
                  <a:pt x="477" y="498"/>
                  <a:pt x="479" y="501"/>
                </a:cubicBezTo>
                <a:cubicBezTo>
                  <a:pt x="479" y="832"/>
                  <a:pt x="479" y="832"/>
                  <a:pt x="479" y="832"/>
                </a:cubicBezTo>
                <a:cubicBezTo>
                  <a:pt x="289" y="832"/>
                  <a:pt x="289" y="832"/>
                  <a:pt x="289" y="832"/>
                </a:cubicBezTo>
                <a:cubicBezTo>
                  <a:pt x="289" y="498"/>
                  <a:pt x="289" y="498"/>
                  <a:pt x="289" y="498"/>
                </a:cubicBezTo>
                <a:cubicBezTo>
                  <a:pt x="289" y="498"/>
                  <a:pt x="8" y="15"/>
                  <a:pt x="0" y="1"/>
                </a:cubicBezTo>
                <a:lnTo>
                  <a:pt x="197" y="1"/>
                </a:lnTo>
                <a:close/>
                <a:moveTo>
                  <a:pt x="2619" y="354"/>
                </a:moveTo>
                <a:cubicBezTo>
                  <a:pt x="2609" y="376"/>
                  <a:pt x="2609" y="376"/>
                  <a:pt x="2609" y="376"/>
                </a:cubicBezTo>
                <a:cubicBezTo>
                  <a:pt x="2609" y="376"/>
                  <a:pt x="2609" y="283"/>
                  <a:pt x="2609" y="278"/>
                </a:cubicBezTo>
                <a:cubicBezTo>
                  <a:pt x="2431" y="278"/>
                  <a:pt x="2431" y="278"/>
                  <a:pt x="2431" y="278"/>
                </a:cubicBezTo>
                <a:cubicBezTo>
                  <a:pt x="2431" y="832"/>
                  <a:pt x="2431" y="832"/>
                  <a:pt x="2431" y="832"/>
                </a:cubicBezTo>
                <a:cubicBezTo>
                  <a:pt x="2609" y="832"/>
                  <a:pt x="2609" y="832"/>
                  <a:pt x="2609" y="832"/>
                </a:cubicBezTo>
                <a:cubicBezTo>
                  <a:pt x="2609" y="558"/>
                  <a:pt x="2609" y="558"/>
                  <a:pt x="2609" y="558"/>
                </a:cubicBezTo>
                <a:cubicBezTo>
                  <a:pt x="2609" y="493"/>
                  <a:pt x="2653" y="423"/>
                  <a:pt x="2749" y="423"/>
                </a:cubicBezTo>
                <a:cubicBezTo>
                  <a:pt x="2775" y="423"/>
                  <a:pt x="2796" y="428"/>
                  <a:pt x="2816" y="433"/>
                </a:cubicBezTo>
                <a:cubicBezTo>
                  <a:pt x="2816" y="271"/>
                  <a:pt x="2816" y="271"/>
                  <a:pt x="2816" y="271"/>
                </a:cubicBezTo>
                <a:cubicBezTo>
                  <a:pt x="2805" y="269"/>
                  <a:pt x="2791" y="267"/>
                  <a:pt x="2776" y="267"/>
                </a:cubicBezTo>
                <a:cubicBezTo>
                  <a:pt x="2696" y="267"/>
                  <a:pt x="2646" y="305"/>
                  <a:pt x="2619" y="354"/>
                </a:cubicBezTo>
                <a:close/>
                <a:moveTo>
                  <a:pt x="1409" y="262"/>
                </a:moveTo>
                <a:cubicBezTo>
                  <a:pt x="1337" y="262"/>
                  <a:pt x="1282" y="290"/>
                  <a:pt x="1237" y="351"/>
                </a:cubicBezTo>
                <a:cubicBezTo>
                  <a:pt x="1234" y="354"/>
                  <a:pt x="1234" y="354"/>
                  <a:pt x="1234" y="354"/>
                </a:cubicBezTo>
                <a:cubicBezTo>
                  <a:pt x="1233" y="351"/>
                  <a:pt x="1233" y="351"/>
                  <a:pt x="1233" y="351"/>
                </a:cubicBezTo>
                <a:cubicBezTo>
                  <a:pt x="1206" y="292"/>
                  <a:pt x="1152" y="262"/>
                  <a:pt x="1072" y="262"/>
                </a:cubicBezTo>
                <a:cubicBezTo>
                  <a:pt x="1007" y="262"/>
                  <a:pt x="951" y="295"/>
                  <a:pt x="917" y="348"/>
                </a:cubicBezTo>
                <a:cubicBezTo>
                  <a:pt x="913" y="354"/>
                  <a:pt x="913" y="354"/>
                  <a:pt x="913" y="354"/>
                </a:cubicBezTo>
                <a:cubicBezTo>
                  <a:pt x="913" y="354"/>
                  <a:pt x="913" y="282"/>
                  <a:pt x="913" y="278"/>
                </a:cubicBezTo>
                <a:cubicBezTo>
                  <a:pt x="735" y="278"/>
                  <a:pt x="735" y="278"/>
                  <a:pt x="735" y="278"/>
                </a:cubicBezTo>
                <a:cubicBezTo>
                  <a:pt x="735" y="831"/>
                  <a:pt x="735" y="831"/>
                  <a:pt x="735" y="831"/>
                </a:cubicBezTo>
                <a:cubicBezTo>
                  <a:pt x="913" y="831"/>
                  <a:pt x="913" y="831"/>
                  <a:pt x="913" y="831"/>
                </a:cubicBezTo>
                <a:cubicBezTo>
                  <a:pt x="913" y="562"/>
                  <a:pt x="913" y="562"/>
                  <a:pt x="913" y="562"/>
                </a:cubicBezTo>
                <a:cubicBezTo>
                  <a:pt x="913" y="451"/>
                  <a:pt x="940" y="408"/>
                  <a:pt x="1009" y="408"/>
                </a:cubicBezTo>
                <a:cubicBezTo>
                  <a:pt x="1056" y="408"/>
                  <a:pt x="1080" y="444"/>
                  <a:pt x="1080" y="516"/>
                </a:cubicBezTo>
                <a:cubicBezTo>
                  <a:pt x="1080" y="831"/>
                  <a:pt x="1080" y="831"/>
                  <a:pt x="1080" y="831"/>
                </a:cubicBezTo>
                <a:cubicBezTo>
                  <a:pt x="1258" y="831"/>
                  <a:pt x="1258" y="831"/>
                  <a:pt x="1258" y="831"/>
                </a:cubicBezTo>
                <a:cubicBezTo>
                  <a:pt x="1258" y="561"/>
                  <a:pt x="1258" y="561"/>
                  <a:pt x="1258" y="561"/>
                </a:cubicBezTo>
                <a:cubicBezTo>
                  <a:pt x="1258" y="474"/>
                  <a:pt x="1265" y="408"/>
                  <a:pt x="1347" y="408"/>
                </a:cubicBezTo>
                <a:cubicBezTo>
                  <a:pt x="1396" y="408"/>
                  <a:pt x="1426" y="444"/>
                  <a:pt x="1426" y="506"/>
                </a:cubicBezTo>
                <a:cubicBezTo>
                  <a:pt x="1426" y="831"/>
                  <a:pt x="1426" y="831"/>
                  <a:pt x="1426" y="831"/>
                </a:cubicBezTo>
                <a:cubicBezTo>
                  <a:pt x="1604" y="831"/>
                  <a:pt x="1604" y="831"/>
                  <a:pt x="1604" y="831"/>
                </a:cubicBezTo>
                <a:cubicBezTo>
                  <a:pt x="1604" y="500"/>
                  <a:pt x="1604" y="500"/>
                  <a:pt x="1604" y="500"/>
                </a:cubicBezTo>
                <a:cubicBezTo>
                  <a:pt x="1604" y="389"/>
                  <a:pt x="1582" y="262"/>
                  <a:pt x="1409" y="262"/>
                </a:cubicBezTo>
                <a:close/>
                <a:moveTo>
                  <a:pt x="587" y="0"/>
                </a:moveTo>
                <a:cubicBezTo>
                  <a:pt x="585" y="5"/>
                  <a:pt x="464" y="212"/>
                  <a:pt x="446" y="243"/>
                </a:cubicBezTo>
                <a:cubicBezTo>
                  <a:pt x="543" y="417"/>
                  <a:pt x="543" y="417"/>
                  <a:pt x="543" y="417"/>
                </a:cubicBezTo>
                <a:cubicBezTo>
                  <a:pt x="557" y="393"/>
                  <a:pt x="778" y="13"/>
                  <a:pt x="785" y="0"/>
                </a:cubicBezTo>
                <a:lnTo>
                  <a:pt x="587" y="0"/>
                </a:lnTo>
                <a:close/>
                <a:moveTo>
                  <a:pt x="2225" y="343"/>
                </a:moveTo>
                <a:cubicBezTo>
                  <a:pt x="2279" y="399"/>
                  <a:pt x="2308" y="482"/>
                  <a:pt x="2308" y="577"/>
                </a:cubicBezTo>
                <a:cubicBezTo>
                  <a:pt x="2308" y="584"/>
                  <a:pt x="2308" y="591"/>
                  <a:pt x="2307" y="597"/>
                </a:cubicBezTo>
                <a:cubicBezTo>
                  <a:pt x="1897" y="597"/>
                  <a:pt x="1897" y="597"/>
                  <a:pt x="1897" y="597"/>
                </a:cubicBezTo>
                <a:cubicBezTo>
                  <a:pt x="1897" y="600"/>
                  <a:pt x="1897" y="600"/>
                  <a:pt x="1897" y="600"/>
                </a:cubicBezTo>
                <a:cubicBezTo>
                  <a:pt x="1901" y="681"/>
                  <a:pt x="1948" y="729"/>
                  <a:pt x="2025" y="729"/>
                </a:cubicBezTo>
                <a:cubicBezTo>
                  <a:pt x="2073" y="729"/>
                  <a:pt x="2114" y="706"/>
                  <a:pt x="2130" y="668"/>
                </a:cubicBezTo>
                <a:cubicBezTo>
                  <a:pt x="2297" y="668"/>
                  <a:pt x="2297" y="668"/>
                  <a:pt x="2297" y="668"/>
                </a:cubicBezTo>
                <a:cubicBezTo>
                  <a:pt x="2266" y="781"/>
                  <a:pt x="2164" y="848"/>
                  <a:pt x="2022" y="848"/>
                </a:cubicBezTo>
                <a:cubicBezTo>
                  <a:pt x="1932" y="848"/>
                  <a:pt x="1857" y="821"/>
                  <a:pt x="1803" y="770"/>
                </a:cubicBezTo>
                <a:cubicBezTo>
                  <a:pt x="1748" y="718"/>
                  <a:pt x="1719" y="643"/>
                  <a:pt x="1719" y="553"/>
                </a:cubicBezTo>
                <a:cubicBezTo>
                  <a:pt x="1719" y="472"/>
                  <a:pt x="1750" y="398"/>
                  <a:pt x="1807" y="344"/>
                </a:cubicBezTo>
                <a:cubicBezTo>
                  <a:pt x="1863" y="291"/>
                  <a:pt x="1938" y="262"/>
                  <a:pt x="2018" y="262"/>
                </a:cubicBezTo>
                <a:cubicBezTo>
                  <a:pt x="2103" y="262"/>
                  <a:pt x="2175" y="290"/>
                  <a:pt x="2225" y="343"/>
                </a:cubicBezTo>
                <a:close/>
                <a:moveTo>
                  <a:pt x="2129" y="500"/>
                </a:moveTo>
                <a:cubicBezTo>
                  <a:pt x="2129" y="497"/>
                  <a:pt x="2129" y="497"/>
                  <a:pt x="2129" y="497"/>
                </a:cubicBezTo>
                <a:cubicBezTo>
                  <a:pt x="2126" y="431"/>
                  <a:pt x="2078" y="381"/>
                  <a:pt x="2018" y="381"/>
                </a:cubicBezTo>
                <a:cubicBezTo>
                  <a:pt x="1955" y="381"/>
                  <a:pt x="1909" y="425"/>
                  <a:pt x="1897" y="497"/>
                </a:cubicBezTo>
                <a:cubicBezTo>
                  <a:pt x="1897" y="500"/>
                  <a:pt x="1897" y="500"/>
                  <a:pt x="1897" y="500"/>
                </a:cubicBezTo>
                <a:lnTo>
                  <a:pt x="2129" y="500"/>
                </a:lnTo>
                <a:close/>
                <a:moveTo>
                  <a:pt x="3450" y="597"/>
                </a:moveTo>
                <a:cubicBezTo>
                  <a:pt x="3040" y="597"/>
                  <a:pt x="3040" y="597"/>
                  <a:pt x="3040" y="597"/>
                </a:cubicBezTo>
                <a:cubicBezTo>
                  <a:pt x="3040" y="600"/>
                  <a:pt x="3040" y="600"/>
                  <a:pt x="3040" y="600"/>
                </a:cubicBezTo>
                <a:cubicBezTo>
                  <a:pt x="3044" y="681"/>
                  <a:pt x="3091" y="729"/>
                  <a:pt x="3168" y="729"/>
                </a:cubicBezTo>
                <a:cubicBezTo>
                  <a:pt x="3216" y="729"/>
                  <a:pt x="3257" y="706"/>
                  <a:pt x="3273" y="668"/>
                </a:cubicBezTo>
                <a:cubicBezTo>
                  <a:pt x="3440" y="668"/>
                  <a:pt x="3440" y="668"/>
                  <a:pt x="3440" y="668"/>
                </a:cubicBezTo>
                <a:cubicBezTo>
                  <a:pt x="3409" y="781"/>
                  <a:pt x="3307" y="848"/>
                  <a:pt x="3165" y="848"/>
                </a:cubicBezTo>
                <a:cubicBezTo>
                  <a:pt x="3075" y="848"/>
                  <a:pt x="3000" y="821"/>
                  <a:pt x="2946" y="770"/>
                </a:cubicBezTo>
                <a:cubicBezTo>
                  <a:pt x="2891" y="718"/>
                  <a:pt x="2862" y="643"/>
                  <a:pt x="2862" y="553"/>
                </a:cubicBezTo>
                <a:cubicBezTo>
                  <a:pt x="2862" y="472"/>
                  <a:pt x="2893" y="398"/>
                  <a:pt x="2950" y="344"/>
                </a:cubicBezTo>
                <a:cubicBezTo>
                  <a:pt x="3006" y="291"/>
                  <a:pt x="3081" y="262"/>
                  <a:pt x="3161" y="262"/>
                </a:cubicBezTo>
                <a:cubicBezTo>
                  <a:pt x="3246" y="262"/>
                  <a:pt x="3318" y="290"/>
                  <a:pt x="3368" y="343"/>
                </a:cubicBezTo>
                <a:cubicBezTo>
                  <a:pt x="3422" y="399"/>
                  <a:pt x="3451" y="482"/>
                  <a:pt x="3451" y="577"/>
                </a:cubicBezTo>
                <a:cubicBezTo>
                  <a:pt x="3451" y="584"/>
                  <a:pt x="3451" y="591"/>
                  <a:pt x="3450" y="597"/>
                </a:cubicBezTo>
                <a:close/>
                <a:moveTo>
                  <a:pt x="3272" y="500"/>
                </a:moveTo>
                <a:cubicBezTo>
                  <a:pt x="3272" y="497"/>
                  <a:pt x="3272" y="497"/>
                  <a:pt x="3272" y="497"/>
                </a:cubicBezTo>
                <a:cubicBezTo>
                  <a:pt x="3269" y="431"/>
                  <a:pt x="3221" y="381"/>
                  <a:pt x="3161" y="381"/>
                </a:cubicBezTo>
                <a:cubicBezTo>
                  <a:pt x="3098" y="381"/>
                  <a:pt x="3052" y="425"/>
                  <a:pt x="3040" y="497"/>
                </a:cubicBezTo>
                <a:cubicBezTo>
                  <a:pt x="3040" y="500"/>
                  <a:pt x="3040" y="500"/>
                  <a:pt x="3040" y="500"/>
                </a:cubicBezTo>
                <a:lnTo>
                  <a:pt x="3272" y="500"/>
                </a:lnTo>
                <a:close/>
              </a:path>
            </a:pathLst>
          </a:custGeom>
          <a:solidFill>
            <a:srgbClr val="6E23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3"/>
          <p:cNvSpPr>
            <a:spLocks noGrp="1" noSelect="1"/>
          </p:cNvSpPr>
          <p:nvPr>
            <p:ph type="ctrTitle"/>
          </p:nvPr>
        </p:nvSpPr>
        <p:spPr>
          <a:xfrm>
            <a:off x="1269518" y="523142"/>
            <a:ext cx="8261344" cy="1011116"/>
          </a:xfrm>
        </p:spPr>
        <p:txBody>
          <a:bodyPr anchor="b" anchorCtr="0"/>
          <a:lstStyle>
            <a:lvl1pPr algn="l">
              <a:defRPr sz="5500" spc="-90" baseline="0">
                <a:solidFill>
                  <a:schemeClr val="tx2"/>
                </a:solidFill>
                <a:latin typeface="Poppins SemiBold" panose="00000700000000000000" pitchFamily="2" charset="0"/>
                <a:cs typeface="Poppins SemiBold" panose="00000700000000000000" pitchFamily="2" charset="0"/>
              </a:defRPr>
            </a:lvl1pPr>
          </a:lstStyle>
          <a:p>
            <a:r>
              <a:rPr lang="nl-NL"/>
              <a:t>Klik om stijl te bewerken</a:t>
            </a:r>
          </a:p>
        </p:txBody>
      </p:sp>
      <p:sp>
        <p:nvSpPr>
          <p:cNvPr id="9" name="Placeholder 4"/>
          <p:cNvSpPr>
            <a:spLocks noGrp="1" noSelect="1"/>
          </p:cNvSpPr>
          <p:nvPr>
            <p:ph type="body" sz="quarter" idx="10"/>
          </p:nvPr>
        </p:nvSpPr>
        <p:spPr>
          <a:xfrm>
            <a:off x="1379660" y="2777760"/>
            <a:ext cx="4597645" cy="387470"/>
          </a:xfrm>
        </p:spPr>
        <p:txBody>
          <a:bodyPr/>
          <a:lstStyle>
            <a:lvl1pPr marL="0" indent="0">
              <a:buNone/>
              <a:defRPr sz="2300">
                <a:solidFill>
                  <a:schemeClr val="tx2"/>
                </a:solidFill>
              </a:defRPr>
            </a:lvl1pPr>
          </a:lstStyle>
          <a:p>
            <a:pPr lvl="0"/>
            <a:r>
              <a:rPr lang="nl-NL"/>
              <a:t>Klikken om de tekststijl van het model te bewerken</a:t>
            </a:r>
          </a:p>
        </p:txBody>
      </p:sp>
      <p:sp>
        <p:nvSpPr>
          <p:cNvPr id="11" name="Frame text 5"/>
          <p:cNvSpPr>
            <a:spLocks noGrp="1" noSelect="1"/>
          </p:cNvSpPr>
          <p:nvPr>
            <p:ph type="body" sz="quarter" idx="11"/>
          </p:nvPr>
        </p:nvSpPr>
        <p:spPr>
          <a:xfrm>
            <a:off x="1375264" y="3178418"/>
            <a:ext cx="4603506" cy="387470"/>
          </a:xfrm>
        </p:spPr>
        <p:txBody>
          <a:bodyPr/>
          <a:lstStyle>
            <a:lvl1pPr marL="0" indent="0">
              <a:buNone/>
              <a:defRPr sz="2300">
                <a:solidFill>
                  <a:schemeClr val="tx2"/>
                </a:solidFill>
              </a:defRPr>
            </a:lvl1pPr>
          </a:lstStyle>
          <a:p>
            <a:pPr lvl="0"/>
            <a:r>
              <a:rPr lang="nl-NL"/>
              <a:t>Klikken om de tekststijl van het model te bewerken</a:t>
            </a:r>
          </a:p>
        </p:txBody>
      </p:sp>
      <p:sp>
        <p:nvSpPr>
          <p:cNvPr id="12" name="Frame text 6"/>
          <p:cNvSpPr>
            <a:spLocks noGrp="1" noSelect="1"/>
          </p:cNvSpPr>
          <p:nvPr>
            <p:ph type="body" sz="quarter" idx="12"/>
          </p:nvPr>
        </p:nvSpPr>
        <p:spPr>
          <a:xfrm>
            <a:off x="1375264" y="3574680"/>
            <a:ext cx="4602041" cy="387470"/>
          </a:xfrm>
        </p:spPr>
        <p:txBody>
          <a:bodyPr/>
          <a:lstStyle>
            <a:lvl1pPr marL="0" indent="0">
              <a:buNone/>
              <a:defRPr sz="2300">
                <a:solidFill>
                  <a:schemeClr val="tx2"/>
                </a:solidFill>
              </a:defRPr>
            </a:lvl1pPr>
          </a:lstStyle>
          <a:p>
            <a:pPr lvl="0"/>
            <a:r>
              <a:rPr lang="nl-NL"/>
              <a:t>Klikken om de tekststijl van het model te bewerken</a:t>
            </a:r>
          </a:p>
        </p:txBody>
      </p:sp>
      <p:sp>
        <p:nvSpPr>
          <p:cNvPr id="13" name="Frame text 7"/>
          <p:cNvSpPr>
            <a:spLocks noGrp="1" noSelect="1"/>
          </p:cNvSpPr>
          <p:nvPr>
            <p:ph type="body" sz="quarter" idx="13"/>
          </p:nvPr>
        </p:nvSpPr>
        <p:spPr>
          <a:xfrm>
            <a:off x="1373799" y="2377102"/>
            <a:ext cx="4603506" cy="387470"/>
          </a:xfrm>
        </p:spPr>
        <p:txBody>
          <a:bodyPr/>
          <a:lstStyle>
            <a:lvl1pPr marL="0" indent="0">
              <a:buNone/>
              <a:defRPr sz="2300" b="1">
                <a:solidFill>
                  <a:schemeClr val="tx2"/>
                </a:solidFill>
                <a:latin typeface="Poppins SemiBold" panose="00000700000000000000" pitchFamily="2" charset="0"/>
                <a:cs typeface="Poppins SemiBold" panose="00000700000000000000" pitchFamily="2" charset="0"/>
              </a:defRPr>
            </a:lvl1pPr>
          </a:lstStyle>
          <a:p>
            <a:pPr lvl="0"/>
            <a:r>
              <a:rPr lang="nl-NL"/>
              <a:t>Klikken om de tekststijl van het model te bewerken</a:t>
            </a:r>
          </a:p>
        </p:txBody>
      </p:sp>
      <p:sp>
        <p:nvSpPr>
          <p:cNvPr id="14" name="Frame text 8"/>
          <p:cNvSpPr>
            <a:spLocks noGrp="1" noSelect="1"/>
          </p:cNvSpPr>
          <p:nvPr>
            <p:ph type="body" sz="quarter" idx="14"/>
          </p:nvPr>
        </p:nvSpPr>
        <p:spPr>
          <a:xfrm>
            <a:off x="6816603" y="2777760"/>
            <a:ext cx="3900645" cy="387470"/>
          </a:xfrm>
        </p:spPr>
        <p:txBody>
          <a:bodyPr/>
          <a:lstStyle>
            <a:lvl1pPr marL="0" indent="0">
              <a:buNone/>
              <a:defRPr sz="2300">
                <a:solidFill>
                  <a:schemeClr val="tx2"/>
                </a:solidFill>
              </a:defRPr>
            </a:lvl1pPr>
          </a:lstStyle>
          <a:p>
            <a:pPr lvl="0"/>
            <a:r>
              <a:rPr lang="nl-NL"/>
              <a:t>Klikken om de tekststijl van het model te bewerken</a:t>
            </a:r>
          </a:p>
        </p:txBody>
      </p:sp>
      <p:sp>
        <p:nvSpPr>
          <p:cNvPr id="15" name="Frame text 9"/>
          <p:cNvSpPr>
            <a:spLocks noGrp="1" noSelect="1"/>
          </p:cNvSpPr>
          <p:nvPr>
            <p:ph type="body" sz="quarter" idx="15"/>
          </p:nvPr>
        </p:nvSpPr>
        <p:spPr>
          <a:xfrm>
            <a:off x="6812206" y="3178418"/>
            <a:ext cx="3905617" cy="387470"/>
          </a:xfrm>
        </p:spPr>
        <p:txBody>
          <a:bodyPr/>
          <a:lstStyle>
            <a:lvl1pPr marL="0" indent="0">
              <a:buNone/>
              <a:defRPr sz="2300">
                <a:solidFill>
                  <a:schemeClr val="tx2"/>
                </a:solidFill>
              </a:defRPr>
            </a:lvl1pPr>
          </a:lstStyle>
          <a:p>
            <a:pPr lvl="0"/>
            <a:r>
              <a:rPr lang="nl-NL"/>
              <a:t>Klikken om de tekststijl van het model te bewerken</a:t>
            </a:r>
          </a:p>
        </p:txBody>
      </p:sp>
      <p:sp>
        <p:nvSpPr>
          <p:cNvPr id="16" name="Frame text 10"/>
          <p:cNvSpPr>
            <a:spLocks noGrp="1" noSelect="1"/>
          </p:cNvSpPr>
          <p:nvPr>
            <p:ph type="body" sz="quarter" idx="16"/>
          </p:nvPr>
        </p:nvSpPr>
        <p:spPr>
          <a:xfrm>
            <a:off x="6812207" y="3574680"/>
            <a:ext cx="3904374" cy="387470"/>
          </a:xfrm>
        </p:spPr>
        <p:txBody>
          <a:bodyPr/>
          <a:lstStyle>
            <a:lvl1pPr marL="0" indent="0">
              <a:buNone/>
              <a:defRPr sz="2300">
                <a:solidFill>
                  <a:schemeClr val="tx2"/>
                </a:solidFill>
              </a:defRPr>
            </a:lvl1pPr>
          </a:lstStyle>
          <a:p>
            <a:pPr lvl="0"/>
            <a:r>
              <a:rPr lang="nl-NL"/>
              <a:t>Klikken om de tekststijl van het model te bewerken</a:t>
            </a:r>
          </a:p>
        </p:txBody>
      </p:sp>
      <p:sp>
        <p:nvSpPr>
          <p:cNvPr id="17" name="Frame text 11"/>
          <p:cNvSpPr>
            <a:spLocks noGrp="1" noSelect="1"/>
          </p:cNvSpPr>
          <p:nvPr>
            <p:ph type="body" sz="quarter" idx="17"/>
          </p:nvPr>
        </p:nvSpPr>
        <p:spPr>
          <a:xfrm>
            <a:off x="6815137" y="2377102"/>
            <a:ext cx="3905617" cy="387470"/>
          </a:xfrm>
        </p:spPr>
        <p:txBody>
          <a:bodyPr/>
          <a:lstStyle>
            <a:lvl1pPr marL="0" indent="0">
              <a:buNone/>
              <a:defRPr sz="2300" b="1">
                <a:solidFill>
                  <a:schemeClr val="tx2"/>
                </a:solidFill>
                <a:latin typeface="Poppins SemiBold" panose="00000700000000000000" pitchFamily="2" charset="0"/>
                <a:cs typeface="Poppins SemiBold" panose="00000700000000000000" pitchFamily="2" charset="0"/>
              </a:defRPr>
            </a:lvl1pPr>
          </a:lstStyle>
          <a:p>
            <a:pPr lvl="0"/>
            <a:r>
              <a:rPr lang="nl-NL"/>
              <a:t>Klikken om de tekststijl van het model te bewerken</a:t>
            </a:r>
          </a:p>
        </p:txBody>
      </p:sp>
      <p:sp>
        <p:nvSpPr>
          <p:cNvPr id="19" name="Frame text 12"/>
          <p:cNvSpPr>
            <a:spLocks noGrp="1" noSelect="1"/>
          </p:cNvSpPr>
          <p:nvPr>
            <p:ph type="body" sz="quarter" idx="18"/>
          </p:nvPr>
        </p:nvSpPr>
        <p:spPr>
          <a:xfrm>
            <a:off x="6815137" y="3975088"/>
            <a:ext cx="3904374" cy="387470"/>
          </a:xfrm>
        </p:spPr>
        <p:txBody>
          <a:bodyPr/>
          <a:lstStyle>
            <a:lvl1pPr marL="0" indent="0">
              <a:buNone/>
              <a:defRPr sz="2300">
                <a:solidFill>
                  <a:schemeClr val="tx2"/>
                </a:solidFill>
              </a:defRPr>
            </a:lvl1pPr>
          </a:lstStyle>
          <a:p>
            <a:pPr lvl="0"/>
            <a:r>
              <a:rPr lang="nl-NL"/>
              <a:t>Klikken om de tekststijl van het model te bewerken</a:t>
            </a:r>
          </a:p>
        </p:txBody>
      </p:sp>
    </p:spTree>
    <p:extLst>
      <p:ext uri="{BB962C8B-B14F-4D97-AF65-F5344CB8AC3E}">
        <p14:creationId xmlns:p14="http://schemas.microsoft.com/office/powerpoint/2010/main" val="1040568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dia #3">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E6005538-9FF0-439C-8419-AFD8B353182E}"/>
              </a:ext>
            </a:extLst>
          </p:cNvPr>
          <p:cNvSpPr>
            <a:spLocks noSelect="1" noChangeArrowheads="1"/>
          </p:cNvSpPr>
          <p:nvPr/>
        </p:nvSpPr>
        <p:spPr bwMode="auto">
          <a:xfrm>
            <a:off x="0" y="0"/>
            <a:ext cx="12192000" cy="6858000"/>
          </a:xfrm>
          <a:prstGeom prst="rect">
            <a:avLst/>
          </a:prstGeom>
          <a:solidFill>
            <a:srgbClr val="F8E9D3"/>
          </a:solidFill>
          <a:ln>
            <a:noFill/>
          </a:ln>
        </p:spPr>
        <p:txBody>
          <a:bodyPr/>
          <a:lstStyle>
            <a:lvl1pPr>
              <a:defRPr>
                <a:solidFill>
                  <a:schemeClr val="tx1"/>
                </a:solidFill>
                <a:latin typeface="Poppins"/>
              </a:defRPr>
            </a:lvl1pPr>
            <a:lvl2pPr marL="742950" indent="-285750">
              <a:defRPr>
                <a:solidFill>
                  <a:schemeClr val="tx1"/>
                </a:solidFill>
                <a:latin typeface="Poppins"/>
              </a:defRPr>
            </a:lvl2pPr>
            <a:lvl3pPr marL="1143000" indent="-228600">
              <a:defRPr>
                <a:solidFill>
                  <a:schemeClr val="tx1"/>
                </a:solidFill>
                <a:latin typeface="Poppins"/>
              </a:defRPr>
            </a:lvl3pPr>
            <a:lvl4pPr marL="1600200" indent="-228600">
              <a:defRPr>
                <a:solidFill>
                  <a:schemeClr val="tx1"/>
                </a:solidFill>
                <a:latin typeface="Poppins"/>
              </a:defRPr>
            </a:lvl4pPr>
            <a:lvl5pPr marL="2057400" indent="-228600">
              <a:defRPr>
                <a:solidFill>
                  <a:schemeClr val="tx1"/>
                </a:solidFill>
                <a:latin typeface="Poppins"/>
              </a:defRPr>
            </a:lvl5pPr>
            <a:lvl6pPr marL="2514600" indent="-228600" fontAlgn="base">
              <a:spcBef>
                <a:spcPct val="0"/>
              </a:spcBef>
              <a:spcAft>
                <a:spcPct val="0"/>
              </a:spcAft>
              <a:defRPr>
                <a:solidFill>
                  <a:schemeClr val="tx1"/>
                </a:solidFill>
                <a:latin typeface="Poppins"/>
              </a:defRPr>
            </a:lvl6pPr>
            <a:lvl7pPr marL="2971800" indent="-228600" fontAlgn="base">
              <a:spcBef>
                <a:spcPct val="0"/>
              </a:spcBef>
              <a:spcAft>
                <a:spcPct val="0"/>
              </a:spcAft>
              <a:defRPr>
                <a:solidFill>
                  <a:schemeClr val="tx1"/>
                </a:solidFill>
                <a:latin typeface="Poppins"/>
              </a:defRPr>
            </a:lvl7pPr>
            <a:lvl8pPr marL="3429000" indent="-228600" fontAlgn="base">
              <a:spcBef>
                <a:spcPct val="0"/>
              </a:spcBef>
              <a:spcAft>
                <a:spcPct val="0"/>
              </a:spcAft>
              <a:defRPr>
                <a:solidFill>
                  <a:schemeClr val="tx1"/>
                </a:solidFill>
                <a:latin typeface="Poppins"/>
              </a:defRPr>
            </a:lvl8pPr>
            <a:lvl9pPr marL="3886200" indent="-228600" fontAlgn="base">
              <a:spcBef>
                <a:spcPct val="0"/>
              </a:spcBef>
              <a:spcAft>
                <a:spcPct val="0"/>
              </a:spcAft>
              <a:defRPr>
                <a:solidFill>
                  <a:schemeClr val="tx1"/>
                </a:solidFill>
                <a:latin typeface="Poppins"/>
              </a:defRPr>
            </a:lvl9pPr>
          </a:lstStyle>
          <a:p>
            <a:pPr eaLnBrk="1" hangingPunct="1">
              <a:defRPr/>
            </a:pPr>
            <a:endParaRPr lang="nl-NL" altLang="nl-NL"/>
          </a:p>
        </p:txBody>
      </p:sp>
      <p:sp>
        <p:nvSpPr>
          <p:cNvPr id="5" name="Frame 2">
            <a:extLst>
              <a:ext uri="{FF2B5EF4-FFF2-40B4-BE49-F238E27FC236}">
                <a16:creationId xmlns:a16="http://schemas.microsoft.com/office/drawing/2014/main" id="{FF211B80-8009-4599-9086-0BA57FFBBE83}"/>
              </a:ext>
            </a:extLst>
          </p:cNvPr>
          <p:cNvSpPr>
            <a:spLocks noSelect="1"/>
          </p:cNvSpPr>
          <p:nvPr/>
        </p:nvSpPr>
        <p:spPr bwMode="auto">
          <a:xfrm>
            <a:off x="635000" y="635000"/>
            <a:ext cx="10922000" cy="5143500"/>
          </a:xfrm>
          <a:custGeom>
            <a:avLst/>
            <a:gdLst>
              <a:gd name="T0" fmla="*/ 2147483646 w 6880"/>
              <a:gd name="T1" fmla="*/ 2147483646 h 3240"/>
              <a:gd name="T2" fmla="*/ 2147483646 w 6880"/>
              <a:gd name="T3" fmla="*/ 0 h 3240"/>
              <a:gd name="T4" fmla="*/ 2147483646 w 6880"/>
              <a:gd name="T5" fmla="*/ 0 h 3240"/>
              <a:gd name="T6" fmla="*/ 2147483646 w 6880"/>
              <a:gd name="T7" fmla="*/ 0 h 3240"/>
              <a:gd name="T8" fmla="*/ 2147483646 w 6880"/>
              <a:gd name="T9" fmla="*/ 0 h 3240"/>
              <a:gd name="T10" fmla="*/ 2147483646 w 6880"/>
              <a:gd name="T11" fmla="*/ 0 h 3240"/>
              <a:gd name="T12" fmla="*/ 2147483646 w 6880"/>
              <a:gd name="T13" fmla="*/ 0 h 3240"/>
              <a:gd name="T14" fmla="*/ 0 w 6880"/>
              <a:gd name="T15" fmla="*/ 2147483646 h 3240"/>
              <a:gd name="T16" fmla="*/ 0 w 6880"/>
              <a:gd name="T17" fmla="*/ 2147483646 h 3240"/>
              <a:gd name="T18" fmla="*/ 2147483646 w 6880"/>
              <a:gd name="T19" fmla="*/ 2147483646 h 3240"/>
              <a:gd name="T20" fmla="*/ 2147483646 w 6880"/>
              <a:gd name="T21" fmla="*/ 2147483646 h 3240"/>
              <a:gd name="T22" fmla="*/ 2147483646 w 6880"/>
              <a:gd name="T23" fmla="*/ 2147483646 h 3240"/>
              <a:gd name="T24" fmla="*/ 2147483646 w 6880"/>
              <a:gd name="T25" fmla="*/ 2147483646 h 3240"/>
              <a:gd name="T26" fmla="*/ 2147483646 w 6880"/>
              <a:gd name="T27" fmla="*/ 2147483646 h 3240"/>
              <a:gd name="T28" fmla="*/ 2147483646 w 6880"/>
              <a:gd name="T29" fmla="*/ 2147483646 h 3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880" h="3240">
                <a:moveTo>
                  <a:pt x="6880" y="1289"/>
                </a:moveTo>
                <a:lnTo>
                  <a:pt x="6880" y="0"/>
                </a:lnTo>
                <a:lnTo>
                  <a:pt x="4080" y="0"/>
                </a:lnTo>
                <a:lnTo>
                  <a:pt x="2869" y="0"/>
                </a:lnTo>
                <a:lnTo>
                  <a:pt x="2822" y="0"/>
                </a:lnTo>
                <a:lnTo>
                  <a:pt x="2403" y="0"/>
                </a:lnTo>
                <a:lnTo>
                  <a:pt x="1192" y="0"/>
                </a:lnTo>
                <a:lnTo>
                  <a:pt x="0" y="1933"/>
                </a:lnTo>
                <a:lnTo>
                  <a:pt x="0" y="3240"/>
                </a:lnTo>
                <a:lnTo>
                  <a:pt x="1211" y="3240"/>
                </a:lnTo>
                <a:lnTo>
                  <a:pt x="4014" y="3240"/>
                </a:lnTo>
                <a:lnTo>
                  <a:pt x="4058" y="3240"/>
                </a:lnTo>
                <a:lnTo>
                  <a:pt x="5269" y="3240"/>
                </a:lnTo>
                <a:lnTo>
                  <a:pt x="5691" y="3240"/>
                </a:lnTo>
                <a:lnTo>
                  <a:pt x="6880" y="12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6" name="Frame 3">
            <a:extLst>
              <a:ext uri="{FF2B5EF4-FFF2-40B4-BE49-F238E27FC236}">
                <a16:creationId xmlns:a16="http://schemas.microsoft.com/office/drawing/2014/main" id="{C8F95AB8-E5ED-4C37-991A-D3E16BDA5C18}"/>
              </a:ext>
            </a:extLst>
          </p:cNvPr>
          <p:cNvSpPr>
            <a:spLocks noSelect="1"/>
          </p:cNvSpPr>
          <p:nvPr/>
        </p:nvSpPr>
        <p:spPr bwMode="auto">
          <a:xfrm>
            <a:off x="635000" y="6145213"/>
            <a:ext cx="1095375" cy="268287"/>
          </a:xfrm>
          <a:custGeom>
            <a:avLst/>
            <a:gdLst>
              <a:gd name="T0" fmla="*/ 2147483646 w 3451"/>
              <a:gd name="T1" fmla="*/ 2147483646 h 848"/>
              <a:gd name="T2" fmla="*/ 2147483646 w 3451"/>
              <a:gd name="T3" fmla="*/ 2147483646 h 848"/>
              <a:gd name="T4" fmla="*/ 0 w 3451"/>
              <a:gd name="T5" fmla="*/ 31629709 h 848"/>
              <a:gd name="T6" fmla="*/ 2147483646 w 3451"/>
              <a:gd name="T7" fmla="*/ 2147483646 h 848"/>
              <a:gd name="T8" fmla="*/ 2147483646 w 3451"/>
              <a:gd name="T9" fmla="*/ 2147483646 h 848"/>
              <a:gd name="T10" fmla="*/ 2147483646 w 3451"/>
              <a:gd name="T11" fmla="*/ 2147483646 h 848"/>
              <a:gd name="T12" fmla="*/ 2147483646 w 3451"/>
              <a:gd name="T13" fmla="*/ 2147483646 h 848"/>
              <a:gd name="T14" fmla="*/ 2147483646 w 3451"/>
              <a:gd name="T15" fmla="*/ 2147483646 h 848"/>
              <a:gd name="T16" fmla="*/ 2147483646 w 3451"/>
              <a:gd name="T17" fmla="*/ 2147483646 h 848"/>
              <a:gd name="T18" fmla="*/ 2147483646 w 3451"/>
              <a:gd name="T19" fmla="*/ 2147483646 h 848"/>
              <a:gd name="T20" fmla="*/ 2147483646 w 3451"/>
              <a:gd name="T21" fmla="*/ 2147483646 h 848"/>
              <a:gd name="T22" fmla="*/ 2147483646 w 3451"/>
              <a:gd name="T23" fmla="*/ 2147483646 h 848"/>
              <a:gd name="T24" fmla="*/ 2147483646 w 3451"/>
              <a:gd name="T25" fmla="*/ 2147483646 h 848"/>
              <a:gd name="T26" fmla="*/ 2147483646 w 3451"/>
              <a:gd name="T27" fmla="*/ 2147483646 h 848"/>
              <a:gd name="T28" fmla="*/ 2147483646 w 3451"/>
              <a:gd name="T29" fmla="*/ 2147483646 h 848"/>
              <a:gd name="T30" fmla="*/ 2147483646 w 3451"/>
              <a:gd name="T31" fmla="*/ 2147483646 h 848"/>
              <a:gd name="T32" fmla="*/ 2147483646 w 3451"/>
              <a:gd name="T33" fmla="*/ 2147483646 h 848"/>
              <a:gd name="T34" fmla="*/ 2147483646 w 3451"/>
              <a:gd name="T35" fmla="*/ 2147483646 h 848"/>
              <a:gd name="T36" fmla="*/ 2147483646 w 3451"/>
              <a:gd name="T37" fmla="*/ 2147483646 h 848"/>
              <a:gd name="T38" fmla="*/ 2147483646 w 3451"/>
              <a:gd name="T39" fmla="*/ 2147483646 h 848"/>
              <a:gd name="T40" fmla="*/ 2147483646 w 3451"/>
              <a:gd name="T41" fmla="*/ 2147483646 h 848"/>
              <a:gd name="T42" fmla="*/ 2147483646 w 3451"/>
              <a:gd name="T43" fmla="*/ 2147483646 h 848"/>
              <a:gd name="T44" fmla="*/ 2147483646 w 3451"/>
              <a:gd name="T45" fmla="*/ 0 h 848"/>
              <a:gd name="T46" fmla="*/ 2147483646 w 3451"/>
              <a:gd name="T47" fmla="*/ 2147483646 h 848"/>
              <a:gd name="T48" fmla="*/ 2147483646 w 3451"/>
              <a:gd name="T49" fmla="*/ 2147483646 h 848"/>
              <a:gd name="T50" fmla="*/ 2147483646 w 3451"/>
              <a:gd name="T51" fmla="*/ 2147483646 h 848"/>
              <a:gd name="T52" fmla="*/ 2147483646 w 3451"/>
              <a:gd name="T53" fmla="*/ 2147483646 h 848"/>
              <a:gd name="T54" fmla="*/ 2147483646 w 3451"/>
              <a:gd name="T55" fmla="*/ 2147483646 h 848"/>
              <a:gd name="T56" fmla="*/ 2147483646 w 3451"/>
              <a:gd name="T57" fmla="*/ 2147483646 h 848"/>
              <a:gd name="T58" fmla="*/ 2147483646 w 3451"/>
              <a:gd name="T59" fmla="*/ 2147483646 h 848"/>
              <a:gd name="T60" fmla="*/ 2147483646 w 3451"/>
              <a:gd name="T61" fmla="*/ 2147483646 h 848"/>
              <a:gd name="T62" fmla="*/ 2147483646 w 3451"/>
              <a:gd name="T63" fmla="*/ 2147483646 h 848"/>
              <a:gd name="T64" fmla="*/ 2147483646 w 3451"/>
              <a:gd name="T65" fmla="*/ 2147483646 h 848"/>
              <a:gd name="T66" fmla="*/ 2147483646 w 3451"/>
              <a:gd name="T67" fmla="*/ 2147483646 h 848"/>
              <a:gd name="T68" fmla="*/ 2147483646 w 3451"/>
              <a:gd name="T69" fmla="*/ 2147483646 h 848"/>
              <a:gd name="T70" fmla="*/ 2147483646 w 3451"/>
              <a:gd name="T71" fmla="*/ 2147483646 h 848"/>
              <a:gd name="T72" fmla="*/ 2147483646 w 3451"/>
              <a:gd name="T73" fmla="*/ 2147483646 h 848"/>
              <a:gd name="T74" fmla="*/ 2147483646 w 3451"/>
              <a:gd name="T75" fmla="*/ 2147483646 h 848"/>
              <a:gd name="T76" fmla="*/ 2147483646 w 3451"/>
              <a:gd name="T77" fmla="*/ 2147483646 h 848"/>
              <a:gd name="T78" fmla="*/ 2147483646 w 3451"/>
              <a:gd name="T79" fmla="*/ 2147483646 h 848"/>
              <a:gd name="T80" fmla="*/ 2147483646 w 3451"/>
              <a:gd name="T81" fmla="*/ 2147483646 h 848"/>
              <a:gd name="T82" fmla="*/ 2147483646 w 3451"/>
              <a:gd name="T83" fmla="*/ 2147483646 h 848"/>
              <a:gd name="T84" fmla="*/ 2147483646 w 3451"/>
              <a:gd name="T85" fmla="*/ 2147483646 h 8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451" h="848">
                <a:moveTo>
                  <a:pt x="197" y="1"/>
                </a:moveTo>
                <a:cubicBezTo>
                  <a:pt x="200" y="5"/>
                  <a:pt x="477" y="498"/>
                  <a:pt x="479" y="501"/>
                </a:cubicBezTo>
                <a:cubicBezTo>
                  <a:pt x="479" y="832"/>
                  <a:pt x="479" y="832"/>
                  <a:pt x="479" y="832"/>
                </a:cubicBezTo>
                <a:cubicBezTo>
                  <a:pt x="289" y="832"/>
                  <a:pt x="289" y="832"/>
                  <a:pt x="289" y="832"/>
                </a:cubicBezTo>
                <a:cubicBezTo>
                  <a:pt x="289" y="498"/>
                  <a:pt x="289" y="498"/>
                  <a:pt x="289" y="498"/>
                </a:cubicBezTo>
                <a:cubicBezTo>
                  <a:pt x="289" y="498"/>
                  <a:pt x="8" y="15"/>
                  <a:pt x="0" y="1"/>
                </a:cubicBezTo>
                <a:lnTo>
                  <a:pt x="197" y="1"/>
                </a:lnTo>
                <a:close/>
                <a:moveTo>
                  <a:pt x="2619" y="354"/>
                </a:moveTo>
                <a:cubicBezTo>
                  <a:pt x="2609" y="376"/>
                  <a:pt x="2609" y="376"/>
                  <a:pt x="2609" y="376"/>
                </a:cubicBezTo>
                <a:cubicBezTo>
                  <a:pt x="2609" y="376"/>
                  <a:pt x="2609" y="283"/>
                  <a:pt x="2609" y="278"/>
                </a:cubicBezTo>
                <a:cubicBezTo>
                  <a:pt x="2431" y="278"/>
                  <a:pt x="2431" y="278"/>
                  <a:pt x="2431" y="278"/>
                </a:cubicBezTo>
                <a:cubicBezTo>
                  <a:pt x="2431" y="832"/>
                  <a:pt x="2431" y="832"/>
                  <a:pt x="2431" y="832"/>
                </a:cubicBezTo>
                <a:cubicBezTo>
                  <a:pt x="2609" y="832"/>
                  <a:pt x="2609" y="832"/>
                  <a:pt x="2609" y="832"/>
                </a:cubicBezTo>
                <a:cubicBezTo>
                  <a:pt x="2609" y="558"/>
                  <a:pt x="2609" y="558"/>
                  <a:pt x="2609" y="558"/>
                </a:cubicBezTo>
                <a:cubicBezTo>
                  <a:pt x="2609" y="493"/>
                  <a:pt x="2653" y="423"/>
                  <a:pt x="2749" y="423"/>
                </a:cubicBezTo>
                <a:cubicBezTo>
                  <a:pt x="2775" y="423"/>
                  <a:pt x="2796" y="428"/>
                  <a:pt x="2816" y="433"/>
                </a:cubicBezTo>
                <a:cubicBezTo>
                  <a:pt x="2816" y="271"/>
                  <a:pt x="2816" y="271"/>
                  <a:pt x="2816" y="271"/>
                </a:cubicBezTo>
                <a:cubicBezTo>
                  <a:pt x="2805" y="269"/>
                  <a:pt x="2791" y="267"/>
                  <a:pt x="2776" y="267"/>
                </a:cubicBezTo>
                <a:cubicBezTo>
                  <a:pt x="2696" y="267"/>
                  <a:pt x="2646" y="305"/>
                  <a:pt x="2619" y="354"/>
                </a:cubicBezTo>
                <a:close/>
                <a:moveTo>
                  <a:pt x="1409" y="262"/>
                </a:moveTo>
                <a:cubicBezTo>
                  <a:pt x="1337" y="262"/>
                  <a:pt x="1282" y="290"/>
                  <a:pt x="1237" y="351"/>
                </a:cubicBezTo>
                <a:cubicBezTo>
                  <a:pt x="1234" y="354"/>
                  <a:pt x="1234" y="354"/>
                  <a:pt x="1234" y="354"/>
                </a:cubicBezTo>
                <a:cubicBezTo>
                  <a:pt x="1233" y="351"/>
                  <a:pt x="1233" y="351"/>
                  <a:pt x="1233" y="351"/>
                </a:cubicBezTo>
                <a:cubicBezTo>
                  <a:pt x="1206" y="292"/>
                  <a:pt x="1152" y="262"/>
                  <a:pt x="1072" y="262"/>
                </a:cubicBezTo>
                <a:cubicBezTo>
                  <a:pt x="1007" y="262"/>
                  <a:pt x="951" y="295"/>
                  <a:pt x="917" y="348"/>
                </a:cubicBezTo>
                <a:cubicBezTo>
                  <a:pt x="913" y="354"/>
                  <a:pt x="913" y="354"/>
                  <a:pt x="913" y="354"/>
                </a:cubicBezTo>
                <a:cubicBezTo>
                  <a:pt x="913" y="354"/>
                  <a:pt x="913" y="282"/>
                  <a:pt x="913" y="278"/>
                </a:cubicBezTo>
                <a:cubicBezTo>
                  <a:pt x="735" y="278"/>
                  <a:pt x="735" y="278"/>
                  <a:pt x="735" y="278"/>
                </a:cubicBezTo>
                <a:cubicBezTo>
                  <a:pt x="735" y="831"/>
                  <a:pt x="735" y="831"/>
                  <a:pt x="735" y="831"/>
                </a:cubicBezTo>
                <a:cubicBezTo>
                  <a:pt x="913" y="831"/>
                  <a:pt x="913" y="831"/>
                  <a:pt x="913" y="831"/>
                </a:cubicBezTo>
                <a:cubicBezTo>
                  <a:pt x="913" y="562"/>
                  <a:pt x="913" y="562"/>
                  <a:pt x="913" y="562"/>
                </a:cubicBezTo>
                <a:cubicBezTo>
                  <a:pt x="913" y="451"/>
                  <a:pt x="940" y="408"/>
                  <a:pt x="1009" y="408"/>
                </a:cubicBezTo>
                <a:cubicBezTo>
                  <a:pt x="1056" y="408"/>
                  <a:pt x="1080" y="444"/>
                  <a:pt x="1080" y="516"/>
                </a:cubicBezTo>
                <a:cubicBezTo>
                  <a:pt x="1080" y="831"/>
                  <a:pt x="1080" y="831"/>
                  <a:pt x="1080" y="831"/>
                </a:cubicBezTo>
                <a:cubicBezTo>
                  <a:pt x="1258" y="831"/>
                  <a:pt x="1258" y="831"/>
                  <a:pt x="1258" y="831"/>
                </a:cubicBezTo>
                <a:cubicBezTo>
                  <a:pt x="1258" y="561"/>
                  <a:pt x="1258" y="561"/>
                  <a:pt x="1258" y="561"/>
                </a:cubicBezTo>
                <a:cubicBezTo>
                  <a:pt x="1258" y="474"/>
                  <a:pt x="1265" y="408"/>
                  <a:pt x="1347" y="408"/>
                </a:cubicBezTo>
                <a:cubicBezTo>
                  <a:pt x="1396" y="408"/>
                  <a:pt x="1426" y="444"/>
                  <a:pt x="1426" y="506"/>
                </a:cubicBezTo>
                <a:cubicBezTo>
                  <a:pt x="1426" y="831"/>
                  <a:pt x="1426" y="831"/>
                  <a:pt x="1426" y="831"/>
                </a:cubicBezTo>
                <a:cubicBezTo>
                  <a:pt x="1604" y="831"/>
                  <a:pt x="1604" y="831"/>
                  <a:pt x="1604" y="831"/>
                </a:cubicBezTo>
                <a:cubicBezTo>
                  <a:pt x="1604" y="500"/>
                  <a:pt x="1604" y="500"/>
                  <a:pt x="1604" y="500"/>
                </a:cubicBezTo>
                <a:cubicBezTo>
                  <a:pt x="1604" y="389"/>
                  <a:pt x="1582" y="262"/>
                  <a:pt x="1409" y="262"/>
                </a:cubicBezTo>
                <a:close/>
                <a:moveTo>
                  <a:pt x="587" y="0"/>
                </a:moveTo>
                <a:cubicBezTo>
                  <a:pt x="585" y="5"/>
                  <a:pt x="464" y="212"/>
                  <a:pt x="446" y="243"/>
                </a:cubicBezTo>
                <a:cubicBezTo>
                  <a:pt x="543" y="417"/>
                  <a:pt x="543" y="417"/>
                  <a:pt x="543" y="417"/>
                </a:cubicBezTo>
                <a:cubicBezTo>
                  <a:pt x="557" y="393"/>
                  <a:pt x="778" y="13"/>
                  <a:pt x="785" y="0"/>
                </a:cubicBezTo>
                <a:lnTo>
                  <a:pt x="587" y="0"/>
                </a:lnTo>
                <a:close/>
                <a:moveTo>
                  <a:pt x="2225" y="343"/>
                </a:moveTo>
                <a:cubicBezTo>
                  <a:pt x="2279" y="399"/>
                  <a:pt x="2308" y="482"/>
                  <a:pt x="2308" y="577"/>
                </a:cubicBezTo>
                <a:cubicBezTo>
                  <a:pt x="2308" y="584"/>
                  <a:pt x="2308" y="591"/>
                  <a:pt x="2307" y="597"/>
                </a:cubicBezTo>
                <a:cubicBezTo>
                  <a:pt x="1897" y="597"/>
                  <a:pt x="1897" y="597"/>
                  <a:pt x="1897" y="597"/>
                </a:cubicBezTo>
                <a:cubicBezTo>
                  <a:pt x="1897" y="600"/>
                  <a:pt x="1897" y="600"/>
                  <a:pt x="1897" y="600"/>
                </a:cubicBezTo>
                <a:cubicBezTo>
                  <a:pt x="1901" y="681"/>
                  <a:pt x="1948" y="729"/>
                  <a:pt x="2025" y="729"/>
                </a:cubicBezTo>
                <a:cubicBezTo>
                  <a:pt x="2073" y="729"/>
                  <a:pt x="2114" y="706"/>
                  <a:pt x="2130" y="668"/>
                </a:cubicBezTo>
                <a:cubicBezTo>
                  <a:pt x="2297" y="668"/>
                  <a:pt x="2297" y="668"/>
                  <a:pt x="2297" y="668"/>
                </a:cubicBezTo>
                <a:cubicBezTo>
                  <a:pt x="2266" y="781"/>
                  <a:pt x="2164" y="848"/>
                  <a:pt x="2022" y="848"/>
                </a:cubicBezTo>
                <a:cubicBezTo>
                  <a:pt x="1932" y="848"/>
                  <a:pt x="1857" y="821"/>
                  <a:pt x="1803" y="770"/>
                </a:cubicBezTo>
                <a:cubicBezTo>
                  <a:pt x="1748" y="718"/>
                  <a:pt x="1719" y="643"/>
                  <a:pt x="1719" y="553"/>
                </a:cubicBezTo>
                <a:cubicBezTo>
                  <a:pt x="1719" y="472"/>
                  <a:pt x="1750" y="398"/>
                  <a:pt x="1807" y="344"/>
                </a:cubicBezTo>
                <a:cubicBezTo>
                  <a:pt x="1863" y="291"/>
                  <a:pt x="1938" y="262"/>
                  <a:pt x="2018" y="262"/>
                </a:cubicBezTo>
                <a:cubicBezTo>
                  <a:pt x="2103" y="262"/>
                  <a:pt x="2175" y="290"/>
                  <a:pt x="2225" y="343"/>
                </a:cubicBezTo>
                <a:close/>
                <a:moveTo>
                  <a:pt x="2129" y="500"/>
                </a:moveTo>
                <a:cubicBezTo>
                  <a:pt x="2129" y="497"/>
                  <a:pt x="2129" y="497"/>
                  <a:pt x="2129" y="497"/>
                </a:cubicBezTo>
                <a:cubicBezTo>
                  <a:pt x="2126" y="431"/>
                  <a:pt x="2078" y="381"/>
                  <a:pt x="2018" y="381"/>
                </a:cubicBezTo>
                <a:cubicBezTo>
                  <a:pt x="1955" y="381"/>
                  <a:pt x="1909" y="425"/>
                  <a:pt x="1897" y="497"/>
                </a:cubicBezTo>
                <a:cubicBezTo>
                  <a:pt x="1897" y="500"/>
                  <a:pt x="1897" y="500"/>
                  <a:pt x="1897" y="500"/>
                </a:cubicBezTo>
                <a:lnTo>
                  <a:pt x="2129" y="500"/>
                </a:lnTo>
                <a:close/>
                <a:moveTo>
                  <a:pt x="3450" y="597"/>
                </a:moveTo>
                <a:cubicBezTo>
                  <a:pt x="3040" y="597"/>
                  <a:pt x="3040" y="597"/>
                  <a:pt x="3040" y="597"/>
                </a:cubicBezTo>
                <a:cubicBezTo>
                  <a:pt x="3040" y="600"/>
                  <a:pt x="3040" y="600"/>
                  <a:pt x="3040" y="600"/>
                </a:cubicBezTo>
                <a:cubicBezTo>
                  <a:pt x="3044" y="681"/>
                  <a:pt x="3091" y="729"/>
                  <a:pt x="3168" y="729"/>
                </a:cubicBezTo>
                <a:cubicBezTo>
                  <a:pt x="3216" y="729"/>
                  <a:pt x="3257" y="706"/>
                  <a:pt x="3273" y="668"/>
                </a:cubicBezTo>
                <a:cubicBezTo>
                  <a:pt x="3440" y="668"/>
                  <a:pt x="3440" y="668"/>
                  <a:pt x="3440" y="668"/>
                </a:cubicBezTo>
                <a:cubicBezTo>
                  <a:pt x="3409" y="781"/>
                  <a:pt x="3307" y="848"/>
                  <a:pt x="3165" y="848"/>
                </a:cubicBezTo>
                <a:cubicBezTo>
                  <a:pt x="3075" y="848"/>
                  <a:pt x="3000" y="821"/>
                  <a:pt x="2946" y="770"/>
                </a:cubicBezTo>
                <a:cubicBezTo>
                  <a:pt x="2891" y="718"/>
                  <a:pt x="2862" y="643"/>
                  <a:pt x="2862" y="553"/>
                </a:cubicBezTo>
                <a:cubicBezTo>
                  <a:pt x="2862" y="472"/>
                  <a:pt x="2893" y="398"/>
                  <a:pt x="2950" y="344"/>
                </a:cubicBezTo>
                <a:cubicBezTo>
                  <a:pt x="3006" y="291"/>
                  <a:pt x="3081" y="262"/>
                  <a:pt x="3161" y="262"/>
                </a:cubicBezTo>
                <a:cubicBezTo>
                  <a:pt x="3246" y="262"/>
                  <a:pt x="3318" y="290"/>
                  <a:pt x="3368" y="343"/>
                </a:cubicBezTo>
                <a:cubicBezTo>
                  <a:pt x="3422" y="399"/>
                  <a:pt x="3451" y="482"/>
                  <a:pt x="3451" y="577"/>
                </a:cubicBezTo>
                <a:cubicBezTo>
                  <a:pt x="3451" y="584"/>
                  <a:pt x="3451" y="591"/>
                  <a:pt x="3450" y="597"/>
                </a:cubicBezTo>
                <a:close/>
                <a:moveTo>
                  <a:pt x="3272" y="500"/>
                </a:moveTo>
                <a:cubicBezTo>
                  <a:pt x="3272" y="497"/>
                  <a:pt x="3272" y="497"/>
                  <a:pt x="3272" y="497"/>
                </a:cubicBezTo>
                <a:cubicBezTo>
                  <a:pt x="3269" y="431"/>
                  <a:pt x="3221" y="381"/>
                  <a:pt x="3161" y="381"/>
                </a:cubicBezTo>
                <a:cubicBezTo>
                  <a:pt x="3098" y="381"/>
                  <a:pt x="3052" y="425"/>
                  <a:pt x="3040" y="497"/>
                </a:cubicBezTo>
                <a:cubicBezTo>
                  <a:pt x="3040" y="500"/>
                  <a:pt x="3040" y="500"/>
                  <a:pt x="3040" y="500"/>
                </a:cubicBezTo>
                <a:lnTo>
                  <a:pt x="3272" y="500"/>
                </a:lnTo>
                <a:close/>
              </a:path>
            </a:pathLst>
          </a:custGeom>
          <a:solidFill>
            <a:srgbClr val="6E23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4"/>
          <p:cNvSpPr>
            <a:spLocks noGrp="1" noSelect="1"/>
          </p:cNvSpPr>
          <p:nvPr>
            <p:ph type="ctrTitle"/>
          </p:nvPr>
        </p:nvSpPr>
        <p:spPr>
          <a:xfrm>
            <a:off x="1269518" y="523142"/>
            <a:ext cx="8261344" cy="1959404"/>
          </a:xfrm>
        </p:spPr>
        <p:txBody>
          <a:bodyPr anchor="b" anchorCtr="0"/>
          <a:lstStyle>
            <a:lvl1pPr algn="l">
              <a:defRPr sz="5500" spc="-90" baseline="0">
                <a:solidFill>
                  <a:schemeClr val="tx2"/>
                </a:solidFill>
                <a:latin typeface="Poppins SemiBold" panose="00000700000000000000" pitchFamily="2" charset="0"/>
                <a:cs typeface="Poppins SemiBold" panose="00000700000000000000" pitchFamily="2" charset="0"/>
              </a:defRPr>
            </a:lvl1pPr>
          </a:lstStyle>
          <a:p>
            <a:r>
              <a:rPr lang="nl-NL"/>
              <a:t>Klik om stijl te bewerken</a:t>
            </a:r>
          </a:p>
        </p:txBody>
      </p:sp>
      <p:sp>
        <p:nvSpPr>
          <p:cNvPr id="3" name="Subtitle 5"/>
          <p:cNvSpPr>
            <a:spLocks noGrp="1" noSelect="1"/>
          </p:cNvSpPr>
          <p:nvPr>
            <p:ph type="subTitle" idx="1"/>
          </p:nvPr>
        </p:nvSpPr>
        <p:spPr>
          <a:xfrm>
            <a:off x="1269518" y="2528999"/>
            <a:ext cx="8261344" cy="1959403"/>
          </a:xfrm>
        </p:spPr>
        <p:txBody>
          <a:bodyPr/>
          <a:lstStyle>
            <a:lvl1pPr marL="0" indent="0" algn="l">
              <a:buNone/>
              <a:defRPr sz="5500" spc="-90" baseline="0">
                <a:solidFill>
                  <a:schemeClr val="accent3"/>
                </a:solidFill>
                <a:latin typeface="Poppins SemiBold" panose="00000700000000000000" pitchFamily="2" charset="0"/>
                <a:cs typeface="Poppi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Tree>
    <p:extLst>
      <p:ext uri="{BB962C8B-B14F-4D97-AF65-F5344CB8AC3E}">
        <p14:creationId xmlns:p14="http://schemas.microsoft.com/office/powerpoint/2010/main" val="3169893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dia #4">
    <p:spTree>
      <p:nvGrpSpPr>
        <p:cNvPr id="1" name=""/>
        <p:cNvGrpSpPr/>
        <p:nvPr/>
      </p:nvGrpSpPr>
      <p:grpSpPr>
        <a:xfrm>
          <a:off x="0" y="0"/>
          <a:ext cx="0" cy="0"/>
          <a:chOff x="0" y="0"/>
          <a:chExt cx="0" cy="0"/>
        </a:xfrm>
      </p:grpSpPr>
      <p:sp>
        <p:nvSpPr>
          <p:cNvPr id="4" name="Frame 1">
            <a:extLst>
              <a:ext uri="{FF2B5EF4-FFF2-40B4-BE49-F238E27FC236}">
                <a16:creationId xmlns:a16="http://schemas.microsoft.com/office/drawing/2014/main" id="{600D5A91-A7E6-4E79-A694-929106918BC9}"/>
              </a:ext>
            </a:extLst>
          </p:cNvPr>
          <p:cNvSpPr>
            <a:spLocks noSelect="1"/>
          </p:cNvSpPr>
          <p:nvPr/>
        </p:nvSpPr>
        <p:spPr bwMode="auto">
          <a:xfrm>
            <a:off x="635000" y="635000"/>
            <a:ext cx="10922000" cy="5143500"/>
          </a:xfrm>
          <a:custGeom>
            <a:avLst/>
            <a:gdLst>
              <a:gd name="T0" fmla="*/ 2147483646 w 6880"/>
              <a:gd name="T1" fmla="*/ 2147483646 h 3240"/>
              <a:gd name="T2" fmla="*/ 2147483646 w 6880"/>
              <a:gd name="T3" fmla="*/ 0 h 3240"/>
              <a:gd name="T4" fmla="*/ 2147483646 w 6880"/>
              <a:gd name="T5" fmla="*/ 0 h 3240"/>
              <a:gd name="T6" fmla="*/ 2147483646 w 6880"/>
              <a:gd name="T7" fmla="*/ 0 h 3240"/>
              <a:gd name="T8" fmla="*/ 2147483646 w 6880"/>
              <a:gd name="T9" fmla="*/ 0 h 3240"/>
              <a:gd name="T10" fmla="*/ 2147483646 w 6880"/>
              <a:gd name="T11" fmla="*/ 0 h 3240"/>
              <a:gd name="T12" fmla="*/ 2147483646 w 6880"/>
              <a:gd name="T13" fmla="*/ 0 h 3240"/>
              <a:gd name="T14" fmla="*/ 0 w 6880"/>
              <a:gd name="T15" fmla="*/ 2147483646 h 3240"/>
              <a:gd name="T16" fmla="*/ 0 w 6880"/>
              <a:gd name="T17" fmla="*/ 2147483646 h 3240"/>
              <a:gd name="T18" fmla="*/ 2147483646 w 6880"/>
              <a:gd name="T19" fmla="*/ 2147483646 h 3240"/>
              <a:gd name="T20" fmla="*/ 2147483646 w 6880"/>
              <a:gd name="T21" fmla="*/ 2147483646 h 3240"/>
              <a:gd name="T22" fmla="*/ 2147483646 w 6880"/>
              <a:gd name="T23" fmla="*/ 2147483646 h 3240"/>
              <a:gd name="T24" fmla="*/ 2147483646 w 6880"/>
              <a:gd name="T25" fmla="*/ 2147483646 h 3240"/>
              <a:gd name="T26" fmla="*/ 2147483646 w 6880"/>
              <a:gd name="T27" fmla="*/ 2147483646 h 3240"/>
              <a:gd name="T28" fmla="*/ 2147483646 w 6880"/>
              <a:gd name="T29" fmla="*/ 2147483646 h 3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880" h="3240">
                <a:moveTo>
                  <a:pt x="6880" y="1289"/>
                </a:moveTo>
                <a:lnTo>
                  <a:pt x="6880" y="0"/>
                </a:lnTo>
                <a:lnTo>
                  <a:pt x="4080" y="0"/>
                </a:lnTo>
                <a:lnTo>
                  <a:pt x="2869" y="0"/>
                </a:lnTo>
                <a:lnTo>
                  <a:pt x="2822" y="0"/>
                </a:lnTo>
                <a:lnTo>
                  <a:pt x="2403" y="0"/>
                </a:lnTo>
                <a:lnTo>
                  <a:pt x="1192" y="0"/>
                </a:lnTo>
                <a:lnTo>
                  <a:pt x="0" y="1933"/>
                </a:lnTo>
                <a:lnTo>
                  <a:pt x="0" y="3240"/>
                </a:lnTo>
                <a:lnTo>
                  <a:pt x="1211" y="3240"/>
                </a:lnTo>
                <a:lnTo>
                  <a:pt x="4014" y="3240"/>
                </a:lnTo>
                <a:lnTo>
                  <a:pt x="4058" y="3240"/>
                </a:lnTo>
                <a:lnTo>
                  <a:pt x="5269" y="3240"/>
                </a:lnTo>
                <a:lnTo>
                  <a:pt x="5691" y="3240"/>
                </a:lnTo>
                <a:lnTo>
                  <a:pt x="6880" y="1289"/>
                </a:lnTo>
                <a:close/>
              </a:path>
            </a:pathLst>
          </a:custGeom>
          <a:solidFill>
            <a:srgbClr val="F8E9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5" name="Frame 2">
            <a:extLst>
              <a:ext uri="{FF2B5EF4-FFF2-40B4-BE49-F238E27FC236}">
                <a16:creationId xmlns:a16="http://schemas.microsoft.com/office/drawing/2014/main" id="{1C4B273B-5F69-489E-A368-E583592B6C17}"/>
              </a:ext>
            </a:extLst>
          </p:cNvPr>
          <p:cNvSpPr>
            <a:spLocks noSelect="1"/>
          </p:cNvSpPr>
          <p:nvPr/>
        </p:nvSpPr>
        <p:spPr bwMode="auto">
          <a:xfrm>
            <a:off x="635000" y="6145213"/>
            <a:ext cx="1095375" cy="268287"/>
          </a:xfrm>
          <a:custGeom>
            <a:avLst/>
            <a:gdLst>
              <a:gd name="T0" fmla="*/ 2147483646 w 3451"/>
              <a:gd name="T1" fmla="*/ 2147483646 h 848"/>
              <a:gd name="T2" fmla="*/ 2147483646 w 3451"/>
              <a:gd name="T3" fmla="*/ 2147483646 h 848"/>
              <a:gd name="T4" fmla="*/ 0 w 3451"/>
              <a:gd name="T5" fmla="*/ 31629709 h 848"/>
              <a:gd name="T6" fmla="*/ 2147483646 w 3451"/>
              <a:gd name="T7" fmla="*/ 2147483646 h 848"/>
              <a:gd name="T8" fmla="*/ 2147483646 w 3451"/>
              <a:gd name="T9" fmla="*/ 2147483646 h 848"/>
              <a:gd name="T10" fmla="*/ 2147483646 w 3451"/>
              <a:gd name="T11" fmla="*/ 2147483646 h 848"/>
              <a:gd name="T12" fmla="*/ 2147483646 w 3451"/>
              <a:gd name="T13" fmla="*/ 2147483646 h 848"/>
              <a:gd name="T14" fmla="*/ 2147483646 w 3451"/>
              <a:gd name="T15" fmla="*/ 2147483646 h 848"/>
              <a:gd name="T16" fmla="*/ 2147483646 w 3451"/>
              <a:gd name="T17" fmla="*/ 2147483646 h 848"/>
              <a:gd name="T18" fmla="*/ 2147483646 w 3451"/>
              <a:gd name="T19" fmla="*/ 2147483646 h 848"/>
              <a:gd name="T20" fmla="*/ 2147483646 w 3451"/>
              <a:gd name="T21" fmla="*/ 2147483646 h 848"/>
              <a:gd name="T22" fmla="*/ 2147483646 w 3451"/>
              <a:gd name="T23" fmla="*/ 2147483646 h 848"/>
              <a:gd name="T24" fmla="*/ 2147483646 w 3451"/>
              <a:gd name="T25" fmla="*/ 2147483646 h 848"/>
              <a:gd name="T26" fmla="*/ 2147483646 w 3451"/>
              <a:gd name="T27" fmla="*/ 2147483646 h 848"/>
              <a:gd name="T28" fmla="*/ 2147483646 w 3451"/>
              <a:gd name="T29" fmla="*/ 2147483646 h 848"/>
              <a:gd name="T30" fmla="*/ 2147483646 w 3451"/>
              <a:gd name="T31" fmla="*/ 2147483646 h 848"/>
              <a:gd name="T32" fmla="*/ 2147483646 w 3451"/>
              <a:gd name="T33" fmla="*/ 2147483646 h 848"/>
              <a:gd name="T34" fmla="*/ 2147483646 w 3451"/>
              <a:gd name="T35" fmla="*/ 2147483646 h 848"/>
              <a:gd name="T36" fmla="*/ 2147483646 w 3451"/>
              <a:gd name="T37" fmla="*/ 2147483646 h 848"/>
              <a:gd name="T38" fmla="*/ 2147483646 w 3451"/>
              <a:gd name="T39" fmla="*/ 2147483646 h 848"/>
              <a:gd name="T40" fmla="*/ 2147483646 w 3451"/>
              <a:gd name="T41" fmla="*/ 2147483646 h 848"/>
              <a:gd name="T42" fmla="*/ 2147483646 w 3451"/>
              <a:gd name="T43" fmla="*/ 2147483646 h 848"/>
              <a:gd name="T44" fmla="*/ 2147483646 w 3451"/>
              <a:gd name="T45" fmla="*/ 0 h 848"/>
              <a:gd name="T46" fmla="*/ 2147483646 w 3451"/>
              <a:gd name="T47" fmla="*/ 2147483646 h 848"/>
              <a:gd name="T48" fmla="*/ 2147483646 w 3451"/>
              <a:gd name="T49" fmla="*/ 2147483646 h 848"/>
              <a:gd name="T50" fmla="*/ 2147483646 w 3451"/>
              <a:gd name="T51" fmla="*/ 2147483646 h 848"/>
              <a:gd name="T52" fmla="*/ 2147483646 w 3451"/>
              <a:gd name="T53" fmla="*/ 2147483646 h 848"/>
              <a:gd name="T54" fmla="*/ 2147483646 w 3451"/>
              <a:gd name="T55" fmla="*/ 2147483646 h 848"/>
              <a:gd name="T56" fmla="*/ 2147483646 w 3451"/>
              <a:gd name="T57" fmla="*/ 2147483646 h 848"/>
              <a:gd name="T58" fmla="*/ 2147483646 w 3451"/>
              <a:gd name="T59" fmla="*/ 2147483646 h 848"/>
              <a:gd name="T60" fmla="*/ 2147483646 w 3451"/>
              <a:gd name="T61" fmla="*/ 2147483646 h 848"/>
              <a:gd name="T62" fmla="*/ 2147483646 w 3451"/>
              <a:gd name="T63" fmla="*/ 2147483646 h 848"/>
              <a:gd name="T64" fmla="*/ 2147483646 w 3451"/>
              <a:gd name="T65" fmla="*/ 2147483646 h 848"/>
              <a:gd name="T66" fmla="*/ 2147483646 w 3451"/>
              <a:gd name="T67" fmla="*/ 2147483646 h 848"/>
              <a:gd name="T68" fmla="*/ 2147483646 w 3451"/>
              <a:gd name="T69" fmla="*/ 2147483646 h 848"/>
              <a:gd name="T70" fmla="*/ 2147483646 w 3451"/>
              <a:gd name="T71" fmla="*/ 2147483646 h 848"/>
              <a:gd name="T72" fmla="*/ 2147483646 w 3451"/>
              <a:gd name="T73" fmla="*/ 2147483646 h 848"/>
              <a:gd name="T74" fmla="*/ 2147483646 w 3451"/>
              <a:gd name="T75" fmla="*/ 2147483646 h 848"/>
              <a:gd name="T76" fmla="*/ 2147483646 w 3451"/>
              <a:gd name="T77" fmla="*/ 2147483646 h 848"/>
              <a:gd name="T78" fmla="*/ 2147483646 w 3451"/>
              <a:gd name="T79" fmla="*/ 2147483646 h 848"/>
              <a:gd name="T80" fmla="*/ 2147483646 w 3451"/>
              <a:gd name="T81" fmla="*/ 2147483646 h 848"/>
              <a:gd name="T82" fmla="*/ 2147483646 w 3451"/>
              <a:gd name="T83" fmla="*/ 2147483646 h 848"/>
              <a:gd name="T84" fmla="*/ 2147483646 w 3451"/>
              <a:gd name="T85" fmla="*/ 2147483646 h 8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451" h="848">
                <a:moveTo>
                  <a:pt x="197" y="1"/>
                </a:moveTo>
                <a:cubicBezTo>
                  <a:pt x="200" y="5"/>
                  <a:pt x="477" y="498"/>
                  <a:pt x="479" y="501"/>
                </a:cubicBezTo>
                <a:cubicBezTo>
                  <a:pt x="479" y="832"/>
                  <a:pt x="479" y="832"/>
                  <a:pt x="479" y="832"/>
                </a:cubicBezTo>
                <a:cubicBezTo>
                  <a:pt x="289" y="832"/>
                  <a:pt x="289" y="832"/>
                  <a:pt x="289" y="832"/>
                </a:cubicBezTo>
                <a:cubicBezTo>
                  <a:pt x="289" y="498"/>
                  <a:pt x="289" y="498"/>
                  <a:pt x="289" y="498"/>
                </a:cubicBezTo>
                <a:cubicBezTo>
                  <a:pt x="289" y="498"/>
                  <a:pt x="8" y="15"/>
                  <a:pt x="0" y="1"/>
                </a:cubicBezTo>
                <a:lnTo>
                  <a:pt x="197" y="1"/>
                </a:lnTo>
                <a:close/>
                <a:moveTo>
                  <a:pt x="2619" y="354"/>
                </a:moveTo>
                <a:cubicBezTo>
                  <a:pt x="2609" y="376"/>
                  <a:pt x="2609" y="376"/>
                  <a:pt x="2609" y="376"/>
                </a:cubicBezTo>
                <a:cubicBezTo>
                  <a:pt x="2609" y="376"/>
                  <a:pt x="2609" y="283"/>
                  <a:pt x="2609" y="278"/>
                </a:cubicBezTo>
                <a:cubicBezTo>
                  <a:pt x="2431" y="278"/>
                  <a:pt x="2431" y="278"/>
                  <a:pt x="2431" y="278"/>
                </a:cubicBezTo>
                <a:cubicBezTo>
                  <a:pt x="2431" y="832"/>
                  <a:pt x="2431" y="832"/>
                  <a:pt x="2431" y="832"/>
                </a:cubicBezTo>
                <a:cubicBezTo>
                  <a:pt x="2609" y="832"/>
                  <a:pt x="2609" y="832"/>
                  <a:pt x="2609" y="832"/>
                </a:cubicBezTo>
                <a:cubicBezTo>
                  <a:pt x="2609" y="558"/>
                  <a:pt x="2609" y="558"/>
                  <a:pt x="2609" y="558"/>
                </a:cubicBezTo>
                <a:cubicBezTo>
                  <a:pt x="2609" y="493"/>
                  <a:pt x="2653" y="423"/>
                  <a:pt x="2749" y="423"/>
                </a:cubicBezTo>
                <a:cubicBezTo>
                  <a:pt x="2775" y="423"/>
                  <a:pt x="2796" y="428"/>
                  <a:pt x="2816" y="433"/>
                </a:cubicBezTo>
                <a:cubicBezTo>
                  <a:pt x="2816" y="271"/>
                  <a:pt x="2816" y="271"/>
                  <a:pt x="2816" y="271"/>
                </a:cubicBezTo>
                <a:cubicBezTo>
                  <a:pt x="2805" y="269"/>
                  <a:pt x="2791" y="267"/>
                  <a:pt x="2776" y="267"/>
                </a:cubicBezTo>
                <a:cubicBezTo>
                  <a:pt x="2696" y="267"/>
                  <a:pt x="2646" y="305"/>
                  <a:pt x="2619" y="354"/>
                </a:cubicBezTo>
                <a:close/>
                <a:moveTo>
                  <a:pt x="1409" y="262"/>
                </a:moveTo>
                <a:cubicBezTo>
                  <a:pt x="1337" y="262"/>
                  <a:pt x="1282" y="290"/>
                  <a:pt x="1237" y="351"/>
                </a:cubicBezTo>
                <a:cubicBezTo>
                  <a:pt x="1234" y="354"/>
                  <a:pt x="1234" y="354"/>
                  <a:pt x="1234" y="354"/>
                </a:cubicBezTo>
                <a:cubicBezTo>
                  <a:pt x="1233" y="351"/>
                  <a:pt x="1233" y="351"/>
                  <a:pt x="1233" y="351"/>
                </a:cubicBezTo>
                <a:cubicBezTo>
                  <a:pt x="1206" y="292"/>
                  <a:pt x="1152" y="262"/>
                  <a:pt x="1072" y="262"/>
                </a:cubicBezTo>
                <a:cubicBezTo>
                  <a:pt x="1007" y="262"/>
                  <a:pt x="951" y="295"/>
                  <a:pt x="917" y="348"/>
                </a:cubicBezTo>
                <a:cubicBezTo>
                  <a:pt x="913" y="354"/>
                  <a:pt x="913" y="354"/>
                  <a:pt x="913" y="354"/>
                </a:cubicBezTo>
                <a:cubicBezTo>
                  <a:pt x="913" y="354"/>
                  <a:pt x="913" y="282"/>
                  <a:pt x="913" y="278"/>
                </a:cubicBezTo>
                <a:cubicBezTo>
                  <a:pt x="735" y="278"/>
                  <a:pt x="735" y="278"/>
                  <a:pt x="735" y="278"/>
                </a:cubicBezTo>
                <a:cubicBezTo>
                  <a:pt x="735" y="831"/>
                  <a:pt x="735" y="831"/>
                  <a:pt x="735" y="831"/>
                </a:cubicBezTo>
                <a:cubicBezTo>
                  <a:pt x="913" y="831"/>
                  <a:pt x="913" y="831"/>
                  <a:pt x="913" y="831"/>
                </a:cubicBezTo>
                <a:cubicBezTo>
                  <a:pt x="913" y="562"/>
                  <a:pt x="913" y="562"/>
                  <a:pt x="913" y="562"/>
                </a:cubicBezTo>
                <a:cubicBezTo>
                  <a:pt x="913" y="451"/>
                  <a:pt x="940" y="408"/>
                  <a:pt x="1009" y="408"/>
                </a:cubicBezTo>
                <a:cubicBezTo>
                  <a:pt x="1056" y="408"/>
                  <a:pt x="1080" y="444"/>
                  <a:pt x="1080" y="516"/>
                </a:cubicBezTo>
                <a:cubicBezTo>
                  <a:pt x="1080" y="831"/>
                  <a:pt x="1080" y="831"/>
                  <a:pt x="1080" y="831"/>
                </a:cubicBezTo>
                <a:cubicBezTo>
                  <a:pt x="1258" y="831"/>
                  <a:pt x="1258" y="831"/>
                  <a:pt x="1258" y="831"/>
                </a:cubicBezTo>
                <a:cubicBezTo>
                  <a:pt x="1258" y="561"/>
                  <a:pt x="1258" y="561"/>
                  <a:pt x="1258" y="561"/>
                </a:cubicBezTo>
                <a:cubicBezTo>
                  <a:pt x="1258" y="474"/>
                  <a:pt x="1265" y="408"/>
                  <a:pt x="1347" y="408"/>
                </a:cubicBezTo>
                <a:cubicBezTo>
                  <a:pt x="1396" y="408"/>
                  <a:pt x="1426" y="444"/>
                  <a:pt x="1426" y="506"/>
                </a:cubicBezTo>
                <a:cubicBezTo>
                  <a:pt x="1426" y="831"/>
                  <a:pt x="1426" y="831"/>
                  <a:pt x="1426" y="831"/>
                </a:cubicBezTo>
                <a:cubicBezTo>
                  <a:pt x="1604" y="831"/>
                  <a:pt x="1604" y="831"/>
                  <a:pt x="1604" y="831"/>
                </a:cubicBezTo>
                <a:cubicBezTo>
                  <a:pt x="1604" y="500"/>
                  <a:pt x="1604" y="500"/>
                  <a:pt x="1604" y="500"/>
                </a:cubicBezTo>
                <a:cubicBezTo>
                  <a:pt x="1604" y="389"/>
                  <a:pt x="1582" y="262"/>
                  <a:pt x="1409" y="262"/>
                </a:cubicBezTo>
                <a:close/>
                <a:moveTo>
                  <a:pt x="587" y="0"/>
                </a:moveTo>
                <a:cubicBezTo>
                  <a:pt x="585" y="5"/>
                  <a:pt x="464" y="212"/>
                  <a:pt x="446" y="243"/>
                </a:cubicBezTo>
                <a:cubicBezTo>
                  <a:pt x="543" y="417"/>
                  <a:pt x="543" y="417"/>
                  <a:pt x="543" y="417"/>
                </a:cubicBezTo>
                <a:cubicBezTo>
                  <a:pt x="557" y="393"/>
                  <a:pt x="778" y="13"/>
                  <a:pt x="785" y="0"/>
                </a:cubicBezTo>
                <a:lnTo>
                  <a:pt x="587" y="0"/>
                </a:lnTo>
                <a:close/>
                <a:moveTo>
                  <a:pt x="2225" y="343"/>
                </a:moveTo>
                <a:cubicBezTo>
                  <a:pt x="2279" y="399"/>
                  <a:pt x="2308" y="482"/>
                  <a:pt x="2308" y="577"/>
                </a:cubicBezTo>
                <a:cubicBezTo>
                  <a:pt x="2308" y="584"/>
                  <a:pt x="2308" y="591"/>
                  <a:pt x="2307" y="597"/>
                </a:cubicBezTo>
                <a:cubicBezTo>
                  <a:pt x="1897" y="597"/>
                  <a:pt x="1897" y="597"/>
                  <a:pt x="1897" y="597"/>
                </a:cubicBezTo>
                <a:cubicBezTo>
                  <a:pt x="1897" y="600"/>
                  <a:pt x="1897" y="600"/>
                  <a:pt x="1897" y="600"/>
                </a:cubicBezTo>
                <a:cubicBezTo>
                  <a:pt x="1901" y="681"/>
                  <a:pt x="1948" y="729"/>
                  <a:pt x="2025" y="729"/>
                </a:cubicBezTo>
                <a:cubicBezTo>
                  <a:pt x="2073" y="729"/>
                  <a:pt x="2114" y="706"/>
                  <a:pt x="2130" y="668"/>
                </a:cubicBezTo>
                <a:cubicBezTo>
                  <a:pt x="2297" y="668"/>
                  <a:pt x="2297" y="668"/>
                  <a:pt x="2297" y="668"/>
                </a:cubicBezTo>
                <a:cubicBezTo>
                  <a:pt x="2266" y="781"/>
                  <a:pt x="2164" y="848"/>
                  <a:pt x="2022" y="848"/>
                </a:cubicBezTo>
                <a:cubicBezTo>
                  <a:pt x="1932" y="848"/>
                  <a:pt x="1857" y="821"/>
                  <a:pt x="1803" y="770"/>
                </a:cubicBezTo>
                <a:cubicBezTo>
                  <a:pt x="1748" y="718"/>
                  <a:pt x="1719" y="643"/>
                  <a:pt x="1719" y="553"/>
                </a:cubicBezTo>
                <a:cubicBezTo>
                  <a:pt x="1719" y="472"/>
                  <a:pt x="1750" y="398"/>
                  <a:pt x="1807" y="344"/>
                </a:cubicBezTo>
                <a:cubicBezTo>
                  <a:pt x="1863" y="291"/>
                  <a:pt x="1938" y="262"/>
                  <a:pt x="2018" y="262"/>
                </a:cubicBezTo>
                <a:cubicBezTo>
                  <a:pt x="2103" y="262"/>
                  <a:pt x="2175" y="290"/>
                  <a:pt x="2225" y="343"/>
                </a:cubicBezTo>
                <a:close/>
                <a:moveTo>
                  <a:pt x="2129" y="500"/>
                </a:moveTo>
                <a:cubicBezTo>
                  <a:pt x="2129" y="497"/>
                  <a:pt x="2129" y="497"/>
                  <a:pt x="2129" y="497"/>
                </a:cubicBezTo>
                <a:cubicBezTo>
                  <a:pt x="2126" y="431"/>
                  <a:pt x="2078" y="381"/>
                  <a:pt x="2018" y="381"/>
                </a:cubicBezTo>
                <a:cubicBezTo>
                  <a:pt x="1955" y="381"/>
                  <a:pt x="1909" y="425"/>
                  <a:pt x="1897" y="497"/>
                </a:cubicBezTo>
                <a:cubicBezTo>
                  <a:pt x="1897" y="500"/>
                  <a:pt x="1897" y="500"/>
                  <a:pt x="1897" y="500"/>
                </a:cubicBezTo>
                <a:lnTo>
                  <a:pt x="2129" y="500"/>
                </a:lnTo>
                <a:close/>
                <a:moveTo>
                  <a:pt x="3450" y="597"/>
                </a:moveTo>
                <a:cubicBezTo>
                  <a:pt x="3040" y="597"/>
                  <a:pt x="3040" y="597"/>
                  <a:pt x="3040" y="597"/>
                </a:cubicBezTo>
                <a:cubicBezTo>
                  <a:pt x="3040" y="600"/>
                  <a:pt x="3040" y="600"/>
                  <a:pt x="3040" y="600"/>
                </a:cubicBezTo>
                <a:cubicBezTo>
                  <a:pt x="3044" y="681"/>
                  <a:pt x="3091" y="729"/>
                  <a:pt x="3168" y="729"/>
                </a:cubicBezTo>
                <a:cubicBezTo>
                  <a:pt x="3216" y="729"/>
                  <a:pt x="3257" y="706"/>
                  <a:pt x="3273" y="668"/>
                </a:cubicBezTo>
                <a:cubicBezTo>
                  <a:pt x="3440" y="668"/>
                  <a:pt x="3440" y="668"/>
                  <a:pt x="3440" y="668"/>
                </a:cubicBezTo>
                <a:cubicBezTo>
                  <a:pt x="3409" y="781"/>
                  <a:pt x="3307" y="848"/>
                  <a:pt x="3165" y="848"/>
                </a:cubicBezTo>
                <a:cubicBezTo>
                  <a:pt x="3075" y="848"/>
                  <a:pt x="3000" y="821"/>
                  <a:pt x="2946" y="770"/>
                </a:cubicBezTo>
                <a:cubicBezTo>
                  <a:pt x="2891" y="718"/>
                  <a:pt x="2862" y="643"/>
                  <a:pt x="2862" y="553"/>
                </a:cubicBezTo>
                <a:cubicBezTo>
                  <a:pt x="2862" y="472"/>
                  <a:pt x="2893" y="398"/>
                  <a:pt x="2950" y="344"/>
                </a:cubicBezTo>
                <a:cubicBezTo>
                  <a:pt x="3006" y="291"/>
                  <a:pt x="3081" y="262"/>
                  <a:pt x="3161" y="262"/>
                </a:cubicBezTo>
                <a:cubicBezTo>
                  <a:pt x="3246" y="262"/>
                  <a:pt x="3318" y="290"/>
                  <a:pt x="3368" y="343"/>
                </a:cubicBezTo>
                <a:cubicBezTo>
                  <a:pt x="3422" y="399"/>
                  <a:pt x="3451" y="482"/>
                  <a:pt x="3451" y="577"/>
                </a:cubicBezTo>
                <a:cubicBezTo>
                  <a:pt x="3451" y="584"/>
                  <a:pt x="3451" y="591"/>
                  <a:pt x="3450" y="597"/>
                </a:cubicBezTo>
                <a:close/>
                <a:moveTo>
                  <a:pt x="3272" y="500"/>
                </a:moveTo>
                <a:cubicBezTo>
                  <a:pt x="3272" y="497"/>
                  <a:pt x="3272" y="497"/>
                  <a:pt x="3272" y="497"/>
                </a:cubicBezTo>
                <a:cubicBezTo>
                  <a:pt x="3269" y="431"/>
                  <a:pt x="3221" y="381"/>
                  <a:pt x="3161" y="381"/>
                </a:cubicBezTo>
                <a:cubicBezTo>
                  <a:pt x="3098" y="381"/>
                  <a:pt x="3052" y="425"/>
                  <a:pt x="3040" y="497"/>
                </a:cubicBezTo>
                <a:cubicBezTo>
                  <a:pt x="3040" y="500"/>
                  <a:pt x="3040" y="500"/>
                  <a:pt x="3040" y="500"/>
                </a:cubicBezTo>
                <a:lnTo>
                  <a:pt x="3272" y="500"/>
                </a:lnTo>
                <a:close/>
              </a:path>
            </a:pathLst>
          </a:custGeom>
          <a:solidFill>
            <a:srgbClr val="6E23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3"/>
          <p:cNvSpPr>
            <a:spLocks noGrp="1" noSelect="1"/>
          </p:cNvSpPr>
          <p:nvPr>
            <p:ph type="ctrTitle"/>
          </p:nvPr>
        </p:nvSpPr>
        <p:spPr>
          <a:xfrm>
            <a:off x="1269518" y="523142"/>
            <a:ext cx="8261344" cy="1959404"/>
          </a:xfrm>
        </p:spPr>
        <p:txBody>
          <a:bodyPr anchor="b" anchorCtr="0"/>
          <a:lstStyle>
            <a:lvl1pPr algn="l">
              <a:defRPr sz="5500" spc="-90" baseline="0">
                <a:solidFill>
                  <a:schemeClr val="tx2"/>
                </a:solidFill>
                <a:latin typeface="Poppins SemiBold" panose="00000700000000000000" pitchFamily="2" charset="0"/>
                <a:cs typeface="Poppins SemiBold" panose="00000700000000000000" pitchFamily="2" charset="0"/>
              </a:defRPr>
            </a:lvl1pPr>
          </a:lstStyle>
          <a:p>
            <a:r>
              <a:rPr lang="nl-NL"/>
              <a:t>Klik om stijl te bewerken</a:t>
            </a:r>
          </a:p>
        </p:txBody>
      </p:sp>
      <p:sp>
        <p:nvSpPr>
          <p:cNvPr id="3" name="Subtitle 4"/>
          <p:cNvSpPr>
            <a:spLocks noGrp="1" noSelect="1"/>
          </p:cNvSpPr>
          <p:nvPr>
            <p:ph type="subTitle" idx="1"/>
          </p:nvPr>
        </p:nvSpPr>
        <p:spPr>
          <a:xfrm>
            <a:off x="1269518" y="2528999"/>
            <a:ext cx="8261344" cy="1959403"/>
          </a:xfrm>
        </p:spPr>
        <p:txBody>
          <a:bodyPr/>
          <a:lstStyle>
            <a:lvl1pPr marL="0" indent="0" algn="l">
              <a:buNone/>
              <a:defRPr sz="5500" spc="-90" baseline="0">
                <a:solidFill>
                  <a:schemeClr val="accent3"/>
                </a:solidFill>
                <a:latin typeface="Poppins SemiBold" panose="00000700000000000000" pitchFamily="2" charset="0"/>
                <a:cs typeface="Poppi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Tree>
    <p:extLst>
      <p:ext uri="{BB962C8B-B14F-4D97-AF65-F5344CB8AC3E}">
        <p14:creationId xmlns:p14="http://schemas.microsoft.com/office/powerpoint/2010/main" val="2238651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met foto">
    <p:spTree>
      <p:nvGrpSpPr>
        <p:cNvPr id="1" name=""/>
        <p:cNvGrpSpPr/>
        <p:nvPr/>
      </p:nvGrpSpPr>
      <p:grpSpPr>
        <a:xfrm>
          <a:off x="0" y="0"/>
          <a:ext cx="0" cy="0"/>
          <a:chOff x="0" y="0"/>
          <a:chExt cx="0" cy="0"/>
        </a:xfrm>
      </p:grpSpPr>
      <p:sp>
        <p:nvSpPr>
          <p:cNvPr id="4" name="Frame 2">
            <a:extLst>
              <a:ext uri="{FF2B5EF4-FFF2-40B4-BE49-F238E27FC236}">
                <a16:creationId xmlns:a16="http://schemas.microsoft.com/office/drawing/2014/main" id="{2BF67DC3-6EFD-40D7-84CC-6415DD9C2652}"/>
              </a:ext>
            </a:extLst>
          </p:cNvPr>
          <p:cNvSpPr>
            <a:spLocks noSelect="1"/>
          </p:cNvSpPr>
          <p:nvPr/>
        </p:nvSpPr>
        <p:spPr bwMode="auto">
          <a:xfrm>
            <a:off x="635000" y="6145213"/>
            <a:ext cx="1095375" cy="268287"/>
          </a:xfrm>
          <a:custGeom>
            <a:avLst/>
            <a:gdLst>
              <a:gd name="T0" fmla="*/ 2147483646 w 3451"/>
              <a:gd name="T1" fmla="*/ 2147483646 h 848"/>
              <a:gd name="T2" fmla="*/ 2147483646 w 3451"/>
              <a:gd name="T3" fmla="*/ 2147483646 h 848"/>
              <a:gd name="T4" fmla="*/ 0 w 3451"/>
              <a:gd name="T5" fmla="*/ 31629709 h 848"/>
              <a:gd name="T6" fmla="*/ 2147483646 w 3451"/>
              <a:gd name="T7" fmla="*/ 2147483646 h 848"/>
              <a:gd name="T8" fmla="*/ 2147483646 w 3451"/>
              <a:gd name="T9" fmla="*/ 2147483646 h 848"/>
              <a:gd name="T10" fmla="*/ 2147483646 w 3451"/>
              <a:gd name="T11" fmla="*/ 2147483646 h 848"/>
              <a:gd name="T12" fmla="*/ 2147483646 w 3451"/>
              <a:gd name="T13" fmla="*/ 2147483646 h 848"/>
              <a:gd name="T14" fmla="*/ 2147483646 w 3451"/>
              <a:gd name="T15" fmla="*/ 2147483646 h 848"/>
              <a:gd name="T16" fmla="*/ 2147483646 w 3451"/>
              <a:gd name="T17" fmla="*/ 2147483646 h 848"/>
              <a:gd name="T18" fmla="*/ 2147483646 w 3451"/>
              <a:gd name="T19" fmla="*/ 2147483646 h 848"/>
              <a:gd name="T20" fmla="*/ 2147483646 w 3451"/>
              <a:gd name="T21" fmla="*/ 2147483646 h 848"/>
              <a:gd name="T22" fmla="*/ 2147483646 w 3451"/>
              <a:gd name="T23" fmla="*/ 2147483646 h 848"/>
              <a:gd name="T24" fmla="*/ 2147483646 w 3451"/>
              <a:gd name="T25" fmla="*/ 2147483646 h 848"/>
              <a:gd name="T26" fmla="*/ 2147483646 w 3451"/>
              <a:gd name="T27" fmla="*/ 2147483646 h 848"/>
              <a:gd name="T28" fmla="*/ 2147483646 w 3451"/>
              <a:gd name="T29" fmla="*/ 2147483646 h 848"/>
              <a:gd name="T30" fmla="*/ 2147483646 w 3451"/>
              <a:gd name="T31" fmla="*/ 2147483646 h 848"/>
              <a:gd name="T32" fmla="*/ 2147483646 w 3451"/>
              <a:gd name="T33" fmla="*/ 2147483646 h 848"/>
              <a:gd name="T34" fmla="*/ 2147483646 w 3451"/>
              <a:gd name="T35" fmla="*/ 2147483646 h 848"/>
              <a:gd name="T36" fmla="*/ 2147483646 w 3451"/>
              <a:gd name="T37" fmla="*/ 2147483646 h 848"/>
              <a:gd name="T38" fmla="*/ 2147483646 w 3451"/>
              <a:gd name="T39" fmla="*/ 2147483646 h 848"/>
              <a:gd name="T40" fmla="*/ 2147483646 w 3451"/>
              <a:gd name="T41" fmla="*/ 2147483646 h 848"/>
              <a:gd name="T42" fmla="*/ 2147483646 w 3451"/>
              <a:gd name="T43" fmla="*/ 2147483646 h 848"/>
              <a:gd name="T44" fmla="*/ 2147483646 w 3451"/>
              <a:gd name="T45" fmla="*/ 0 h 848"/>
              <a:gd name="T46" fmla="*/ 2147483646 w 3451"/>
              <a:gd name="T47" fmla="*/ 2147483646 h 848"/>
              <a:gd name="T48" fmla="*/ 2147483646 w 3451"/>
              <a:gd name="T49" fmla="*/ 2147483646 h 848"/>
              <a:gd name="T50" fmla="*/ 2147483646 w 3451"/>
              <a:gd name="T51" fmla="*/ 2147483646 h 848"/>
              <a:gd name="T52" fmla="*/ 2147483646 w 3451"/>
              <a:gd name="T53" fmla="*/ 2147483646 h 848"/>
              <a:gd name="T54" fmla="*/ 2147483646 w 3451"/>
              <a:gd name="T55" fmla="*/ 2147483646 h 848"/>
              <a:gd name="T56" fmla="*/ 2147483646 w 3451"/>
              <a:gd name="T57" fmla="*/ 2147483646 h 848"/>
              <a:gd name="T58" fmla="*/ 2147483646 w 3451"/>
              <a:gd name="T59" fmla="*/ 2147483646 h 848"/>
              <a:gd name="T60" fmla="*/ 2147483646 w 3451"/>
              <a:gd name="T61" fmla="*/ 2147483646 h 848"/>
              <a:gd name="T62" fmla="*/ 2147483646 w 3451"/>
              <a:gd name="T63" fmla="*/ 2147483646 h 848"/>
              <a:gd name="T64" fmla="*/ 2147483646 w 3451"/>
              <a:gd name="T65" fmla="*/ 2147483646 h 848"/>
              <a:gd name="T66" fmla="*/ 2147483646 w 3451"/>
              <a:gd name="T67" fmla="*/ 2147483646 h 848"/>
              <a:gd name="T68" fmla="*/ 2147483646 w 3451"/>
              <a:gd name="T69" fmla="*/ 2147483646 h 848"/>
              <a:gd name="T70" fmla="*/ 2147483646 w 3451"/>
              <a:gd name="T71" fmla="*/ 2147483646 h 848"/>
              <a:gd name="T72" fmla="*/ 2147483646 w 3451"/>
              <a:gd name="T73" fmla="*/ 2147483646 h 848"/>
              <a:gd name="T74" fmla="*/ 2147483646 w 3451"/>
              <a:gd name="T75" fmla="*/ 2147483646 h 848"/>
              <a:gd name="T76" fmla="*/ 2147483646 w 3451"/>
              <a:gd name="T77" fmla="*/ 2147483646 h 848"/>
              <a:gd name="T78" fmla="*/ 2147483646 w 3451"/>
              <a:gd name="T79" fmla="*/ 2147483646 h 848"/>
              <a:gd name="T80" fmla="*/ 2147483646 w 3451"/>
              <a:gd name="T81" fmla="*/ 2147483646 h 848"/>
              <a:gd name="T82" fmla="*/ 2147483646 w 3451"/>
              <a:gd name="T83" fmla="*/ 2147483646 h 848"/>
              <a:gd name="T84" fmla="*/ 2147483646 w 3451"/>
              <a:gd name="T85" fmla="*/ 2147483646 h 8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451" h="848">
                <a:moveTo>
                  <a:pt x="197" y="1"/>
                </a:moveTo>
                <a:cubicBezTo>
                  <a:pt x="200" y="5"/>
                  <a:pt x="477" y="498"/>
                  <a:pt x="479" y="501"/>
                </a:cubicBezTo>
                <a:cubicBezTo>
                  <a:pt x="479" y="832"/>
                  <a:pt x="479" y="832"/>
                  <a:pt x="479" y="832"/>
                </a:cubicBezTo>
                <a:cubicBezTo>
                  <a:pt x="289" y="832"/>
                  <a:pt x="289" y="832"/>
                  <a:pt x="289" y="832"/>
                </a:cubicBezTo>
                <a:cubicBezTo>
                  <a:pt x="289" y="498"/>
                  <a:pt x="289" y="498"/>
                  <a:pt x="289" y="498"/>
                </a:cubicBezTo>
                <a:cubicBezTo>
                  <a:pt x="289" y="498"/>
                  <a:pt x="8" y="15"/>
                  <a:pt x="0" y="1"/>
                </a:cubicBezTo>
                <a:lnTo>
                  <a:pt x="197" y="1"/>
                </a:lnTo>
                <a:close/>
                <a:moveTo>
                  <a:pt x="2619" y="354"/>
                </a:moveTo>
                <a:cubicBezTo>
                  <a:pt x="2609" y="376"/>
                  <a:pt x="2609" y="376"/>
                  <a:pt x="2609" y="376"/>
                </a:cubicBezTo>
                <a:cubicBezTo>
                  <a:pt x="2609" y="376"/>
                  <a:pt x="2609" y="283"/>
                  <a:pt x="2609" y="278"/>
                </a:cubicBezTo>
                <a:cubicBezTo>
                  <a:pt x="2431" y="278"/>
                  <a:pt x="2431" y="278"/>
                  <a:pt x="2431" y="278"/>
                </a:cubicBezTo>
                <a:cubicBezTo>
                  <a:pt x="2431" y="832"/>
                  <a:pt x="2431" y="832"/>
                  <a:pt x="2431" y="832"/>
                </a:cubicBezTo>
                <a:cubicBezTo>
                  <a:pt x="2609" y="832"/>
                  <a:pt x="2609" y="832"/>
                  <a:pt x="2609" y="832"/>
                </a:cubicBezTo>
                <a:cubicBezTo>
                  <a:pt x="2609" y="558"/>
                  <a:pt x="2609" y="558"/>
                  <a:pt x="2609" y="558"/>
                </a:cubicBezTo>
                <a:cubicBezTo>
                  <a:pt x="2609" y="493"/>
                  <a:pt x="2653" y="423"/>
                  <a:pt x="2749" y="423"/>
                </a:cubicBezTo>
                <a:cubicBezTo>
                  <a:pt x="2775" y="423"/>
                  <a:pt x="2796" y="428"/>
                  <a:pt x="2816" y="433"/>
                </a:cubicBezTo>
                <a:cubicBezTo>
                  <a:pt x="2816" y="271"/>
                  <a:pt x="2816" y="271"/>
                  <a:pt x="2816" y="271"/>
                </a:cubicBezTo>
                <a:cubicBezTo>
                  <a:pt x="2805" y="269"/>
                  <a:pt x="2791" y="267"/>
                  <a:pt x="2776" y="267"/>
                </a:cubicBezTo>
                <a:cubicBezTo>
                  <a:pt x="2696" y="267"/>
                  <a:pt x="2646" y="305"/>
                  <a:pt x="2619" y="354"/>
                </a:cubicBezTo>
                <a:close/>
                <a:moveTo>
                  <a:pt x="1409" y="262"/>
                </a:moveTo>
                <a:cubicBezTo>
                  <a:pt x="1337" y="262"/>
                  <a:pt x="1282" y="290"/>
                  <a:pt x="1237" y="351"/>
                </a:cubicBezTo>
                <a:cubicBezTo>
                  <a:pt x="1234" y="354"/>
                  <a:pt x="1234" y="354"/>
                  <a:pt x="1234" y="354"/>
                </a:cubicBezTo>
                <a:cubicBezTo>
                  <a:pt x="1233" y="351"/>
                  <a:pt x="1233" y="351"/>
                  <a:pt x="1233" y="351"/>
                </a:cubicBezTo>
                <a:cubicBezTo>
                  <a:pt x="1206" y="292"/>
                  <a:pt x="1152" y="262"/>
                  <a:pt x="1072" y="262"/>
                </a:cubicBezTo>
                <a:cubicBezTo>
                  <a:pt x="1007" y="262"/>
                  <a:pt x="951" y="295"/>
                  <a:pt x="917" y="348"/>
                </a:cubicBezTo>
                <a:cubicBezTo>
                  <a:pt x="913" y="354"/>
                  <a:pt x="913" y="354"/>
                  <a:pt x="913" y="354"/>
                </a:cubicBezTo>
                <a:cubicBezTo>
                  <a:pt x="913" y="354"/>
                  <a:pt x="913" y="282"/>
                  <a:pt x="913" y="278"/>
                </a:cubicBezTo>
                <a:cubicBezTo>
                  <a:pt x="735" y="278"/>
                  <a:pt x="735" y="278"/>
                  <a:pt x="735" y="278"/>
                </a:cubicBezTo>
                <a:cubicBezTo>
                  <a:pt x="735" y="831"/>
                  <a:pt x="735" y="831"/>
                  <a:pt x="735" y="831"/>
                </a:cubicBezTo>
                <a:cubicBezTo>
                  <a:pt x="913" y="831"/>
                  <a:pt x="913" y="831"/>
                  <a:pt x="913" y="831"/>
                </a:cubicBezTo>
                <a:cubicBezTo>
                  <a:pt x="913" y="562"/>
                  <a:pt x="913" y="562"/>
                  <a:pt x="913" y="562"/>
                </a:cubicBezTo>
                <a:cubicBezTo>
                  <a:pt x="913" y="451"/>
                  <a:pt x="940" y="408"/>
                  <a:pt x="1009" y="408"/>
                </a:cubicBezTo>
                <a:cubicBezTo>
                  <a:pt x="1056" y="408"/>
                  <a:pt x="1080" y="444"/>
                  <a:pt x="1080" y="516"/>
                </a:cubicBezTo>
                <a:cubicBezTo>
                  <a:pt x="1080" y="831"/>
                  <a:pt x="1080" y="831"/>
                  <a:pt x="1080" y="831"/>
                </a:cubicBezTo>
                <a:cubicBezTo>
                  <a:pt x="1258" y="831"/>
                  <a:pt x="1258" y="831"/>
                  <a:pt x="1258" y="831"/>
                </a:cubicBezTo>
                <a:cubicBezTo>
                  <a:pt x="1258" y="561"/>
                  <a:pt x="1258" y="561"/>
                  <a:pt x="1258" y="561"/>
                </a:cubicBezTo>
                <a:cubicBezTo>
                  <a:pt x="1258" y="474"/>
                  <a:pt x="1265" y="408"/>
                  <a:pt x="1347" y="408"/>
                </a:cubicBezTo>
                <a:cubicBezTo>
                  <a:pt x="1396" y="408"/>
                  <a:pt x="1426" y="444"/>
                  <a:pt x="1426" y="506"/>
                </a:cubicBezTo>
                <a:cubicBezTo>
                  <a:pt x="1426" y="831"/>
                  <a:pt x="1426" y="831"/>
                  <a:pt x="1426" y="831"/>
                </a:cubicBezTo>
                <a:cubicBezTo>
                  <a:pt x="1604" y="831"/>
                  <a:pt x="1604" y="831"/>
                  <a:pt x="1604" y="831"/>
                </a:cubicBezTo>
                <a:cubicBezTo>
                  <a:pt x="1604" y="500"/>
                  <a:pt x="1604" y="500"/>
                  <a:pt x="1604" y="500"/>
                </a:cubicBezTo>
                <a:cubicBezTo>
                  <a:pt x="1604" y="389"/>
                  <a:pt x="1582" y="262"/>
                  <a:pt x="1409" y="262"/>
                </a:cubicBezTo>
                <a:close/>
                <a:moveTo>
                  <a:pt x="587" y="0"/>
                </a:moveTo>
                <a:cubicBezTo>
                  <a:pt x="585" y="5"/>
                  <a:pt x="464" y="212"/>
                  <a:pt x="446" y="243"/>
                </a:cubicBezTo>
                <a:cubicBezTo>
                  <a:pt x="543" y="417"/>
                  <a:pt x="543" y="417"/>
                  <a:pt x="543" y="417"/>
                </a:cubicBezTo>
                <a:cubicBezTo>
                  <a:pt x="557" y="393"/>
                  <a:pt x="778" y="13"/>
                  <a:pt x="785" y="0"/>
                </a:cubicBezTo>
                <a:lnTo>
                  <a:pt x="587" y="0"/>
                </a:lnTo>
                <a:close/>
                <a:moveTo>
                  <a:pt x="2225" y="343"/>
                </a:moveTo>
                <a:cubicBezTo>
                  <a:pt x="2279" y="399"/>
                  <a:pt x="2308" y="482"/>
                  <a:pt x="2308" y="577"/>
                </a:cubicBezTo>
                <a:cubicBezTo>
                  <a:pt x="2308" y="584"/>
                  <a:pt x="2308" y="591"/>
                  <a:pt x="2307" y="597"/>
                </a:cubicBezTo>
                <a:cubicBezTo>
                  <a:pt x="1897" y="597"/>
                  <a:pt x="1897" y="597"/>
                  <a:pt x="1897" y="597"/>
                </a:cubicBezTo>
                <a:cubicBezTo>
                  <a:pt x="1897" y="600"/>
                  <a:pt x="1897" y="600"/>
                  <a:pt x="1897" y="600"/>
                </a:cubicBezTo>
                <a:cubicBezTo>
                  <a:pt x="1901" y="681"/>
                  <a:pt x="1948" y="729"/>
                  <a:pt x="2025" y="729"/>
                </a:cubicBezTo>
                <a:cubicBezTo>
                  <a:pt x="2073" y="729"/>
                  <a:pt x="2114" y="706"/>
                  <a:pt x="2130" y="668"/>
                </a:cubicBezTo>
                <a:cubicBezTo>
                  <a:pt x="2297" y="668"/>
                  <a:pt x="2297" y="668"/>
                  <a:pt x="2297" y="668"/>
                </a:cubicBezTo>
                <a:cubicBezTo>
                  <a:pt x="2266" y="781"/>
                  <a:pt x="2164" y="848"/>
                  <a:pt x="2022" y="848"/>
                </a:cubicBezTo>
                <a:cubicBezTo>
                  <a:pt x="1932" y="848"/>
                  <a:pt x="1857" y="821"/>
                  <a:pt x="1803" y="770"/>
                </a:cubicBezTo>
                <a:cubicBezTo>
                  <a:pt x="1748" y="718"/>
                  <a:pt x="1719" y="643"/>
                  <a:pt x="1719" y="553"/>
                </a:cubicBezTo>
                <a:cubicBezTo>
                  <a:pt x="1719" y="472"/>
                  <a:pt x="1750" y="398"/>
                  <a:pt x="1807" y="344"/>
                </a:cubicBezTo>
                <a:cubicBezTo>
                  <a:pt x="1863" y="291"/>
                  <a:pt x="1938" y="262"/>
                  <a:pt x="2018" y="262"/>
                </a:cubicBezTo>
                <a:cubicBezTo>
                  <a:pt x="2103" y="262"/>
                  <a:pt x="2175" y="290"/>
                  <a:pt x="2225" y="343"/>
                </a:cubicBezTo>
                <a:close/>
                <a:moveTo>
                  <a:pt x="2129" y="500"/>
                </a:moveTo>
                <a:cubicBezTo>
                  <a:pt x="2129" y="497"/>
                  <a:pt x="2129" y="497"/>
                  <a:pt x="2129" y="497"/>
                </a:cubicBezTo>
                <a:cubicBezTo>
                  <a:pt x="2126" y="431"/>
                  <a:pt x="2078" y="381"/>
                  <a:pt x="2018" y="381"/>
                </a:cubicBezTo>
                <a:cubicBezTo>
                  <a:pt x="1955" y="381"/>
                  <a:pt x="1909" y="425"/>
                  <a:pt x="1897" y="497"/>
                </a:cubicBezTo>
                <a:cubicBezTo>
                  <a:pt x="1897" y="500"/>
                  <a:pt x="1897" y="500"/>
                  <a:pt x="1897" y="500"/>
                </a:cubicBezTo>
                <a:lnTo>
                  <a:pt x="2129" y="500"/>
                </a:lnTo>
                <a:close/>
                <a:moveTo>
                  <a:pt x="3450" y="597"/>
                </a:moveTo>
                <a:cubicBezTo>
                  <a:pt x="3040" y="597"/>
                  <a:pt x="3040" y="597"/>
                  <a:pt x="3040" y="597"/>
                </a:cubicBezTo>
                <a:cubicBezTo>
                  <a:pt x="3040" y="600"/>
                  <a:pt x="3040" y="600"/>
                  <a:pt x="3040" y="600"/>
                </a:cubicBezTo>
                <a:cubicBezTo>
                  <a:pt x="3044" y="681"/>
                  <a:pt x="3091" y="729"/>
                  <a:pt x="3168" y="729"/>
                </a:cubicBezTo>
                <a:cubicBezTo>
                  <a:pt x="3216" y="729"/>
                  <a:pt x="3257" y="706"/>
                  <a:pt x="3273" y="668"/>
                </a:cubicBezTo>
                <a:cubicBezTo>
                  <a:pt x="3440" y="668"/>
                  <a:pt x="3440" y="668"/>
                  <a:pt x="3440" y="668"/>
                </a:cubicBezTo>
                <a:cubicBezTo>
                  <a:pt x="3409" y="781"/>
                  <a:pt x="3307" y="848"/>
                  <a:pt x="3165" y="848"/>
                </a:cubicBezTo>
                <a:cubicBezTo>
                  <a:pt x="3075" y="848"/>
                  <a:pt x="3000" y="821"/>
                  <a:pt x="2946" y="770"/>
                </a:cubicBezTo>
                <a:cubicBezTo>
                  <a:pt x="2891" y="718"/>
                  <a:pt x="2862" y="643"/>
                  <a:pt x="2862" y="553"/>
                </a:cubicBezTo>
                <a:cubicBezTo>
                  <a:pt x="2862" y="472"/>
                  <a:pt x="2893" y="398"/>
                  <a:pt x="2950" y="344"/>
                </a:cubicBezTo>
                <a:cubicBezTo>
                  <a:pt x="3006" y="291"/>
                  <a:pt x="3081" y="262"/>
                  <a:pt x="3161" y="262"/>
                </a:cubicBezTo>
                <a:cubicBezTo>
                  <a:pt x="3246" y="262"/>
                  <a:pt x="3318" y="290"/>
                  <a:pt x="3368" y="343"/>
                </a:cubicBezTo>
                <a:cubicBezTo>
                  <a:pt x="3422" y="399"/>
                  <a:pt x="3451" y="482"/>
                  <a:pt x="3451" y="577"/>
                </a:cubicBezTo>
                <a:cubicBezTo>
                  <a:pt x="3451" y="584"/>
                  <a:pt x="3451" y="591"/>
                  <a:pt x="3450" y="597"/>
                </a:cubicBezTo>
                <a:close/>
                <a:moveTo>
                  <a:pt x="3272" y="500"/>
                </a:moveTo>
                <a:cubicBezTo>
                  <a:pt x="3272" y="497"/>
                  <a:pt x="3272" y="497"/>
                  <a:pt x="3272" y="497"/>
                </a:cubicBezTo>
                <a:cubicBezTo>
                  <a:pt x="3269" y="431"/>
                  <a:pt x="3221" y="381"/>
                  <a:pt x="3161" y="381"/>
                </a:cubicBezTo>
                <a:cubicBezTo>
                  <a:pt x="3098" y="381"/>
                  <a:pt x="3052" y="425"/>
                  <a:pt x="3040" y="497"/>
                </a:cubicBezTo>
                <a:cubicBezTo>
                  <a:pt x="3040" y="500"/>
                  <a:pt x="3040" y="500"/>
                  <a:pt x="3040" y="500"/>
                </a:cubicBezTo>
                <a:lnTo>
                  <a:pt x="3272" y="500"/>
                </a:lnTo>
                <a:close/>
              </a:path>
            </a:pathLst>
          </a:custGeom>
          <a:solidFill>
            <a:srgbClr val="6E23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1"/>
          <p:cNvSpPr>
            <a:spLocks noGrp="1" noSelect="1"/>
          </p:cNvSpPr>
          <p:nvPr>
            <p:ph type="ctrTitle"/>
          </p:nvPr>
        </p:nvSpPr>
        <p:spPr>
          <a:xfrm>
            <a:off x="1269518" y="523142"/>
            <a:ext cx="10287482" cy="1006720"/>
          </a:xfrm>
        </p:spPr>
        <p:txBody>
          <a:bodyPr anchor="b" anchorCtr="0"/>
          <a:lstStyle>
            <a:lvl1pPr algn="l">
              <a:defRPr sz="5500" spc="-90" baseline="0">
                <a:solidFill>
                  <a:schemeClr val="tx2"/>
                </a:solidFill>
                <a:latin typeface="Poppins SemiBold" panose="00000700000000000000" pitchFamily="2" charset="0"/>
                <a:cs typeface="Poppins SemiBold" panose="00000700000000000000" pitchFamily="2" charset="0"/>
              </a:defRPr>
            </a:lvl1pPr>
          </a:lstStyle>
          <a:p>
            <a:r>
              <a:rPr lang="nl-NL"/>
              <a:t>Klik om stijl te bewerken</a:t>
            </a:r>
          </a:p>
        </p:txBody>
      </p:sp>
      <p:sp>
        <p:nvSpPr>
          <p:cNvPr id="14" name="Frame picture 3"/>
          <p:cNvSpPr>
            <a:spLocks noGrp="1" noSelect="1"/>
          </p:cNvSpPr>
          <p:nvPr>
            <p:ph type="pic" sz="quarter" idx="10"/>
          </p:nvPr>
        </p:nvSpPr>
        <p:spPr>
          <a:xfrm>
            <a:off x="635040" y="1778040"/>
            <a:ext cx="10921960" cy="4000460"/>
          </a:xfrm>
          <a:custGeom>
            <a:avLst/>
            <a:gdLst>
              <a:gd name="connsiteX0" fmla="*/ 1471548 w 10921960"/>
              <a:gd name="connsiteY0" fmla="*/ 0 h 4000460"/>
              <a:gd name="connsiteX1" fmla="*/ 10921960 w 10921960"/>
              <a:gd name="connsiteY1" fmla="*/ 0 h 4000460"/>
              <a:gd name="connsiteX2" fmla="*/ 10921960 w 10921960"/>
              <a:gd name="connsiteY2" fmla="*/ 1592223 h 4000460"/>
              <a:gd name="connsiteX3" fmla="*/ 9453522 w 10921960"/>
              <a:gd name="connsiteY3" fmla="*/ 4000460 h 4000460"/>
              <a:gd name="connsiteX4" fmla="*/ 8851860 w 10921960"/>
              <a:gd name="connsiteY4" fmla="*/ 4000460 h 4000460"/>
              <a:gd name="connsiteX5" fmla="*/ 8796298 w 10921960"/>
              <a:gd name="connsiteY5" fmla="*/ 4000460 h 4000460"/>
              <a:gd name="connsiteX6" fmla="*/ 1766848 w 10921960"/>
              <a:gd name="connsiteY6" fmla="*/ 4000460 h 4000460"/>
              <a:gd name="connsiteX7" fmla="*/ 0 w 10921960"/>
              <a:gd name="connsiteY7" fmla="*/ 4000460 h 4000460"/>
              <a:gd name="connsiteX8" fmla="*/ 0 w 10921960"/>
              <a:gd name="connsiteY8" fmla="*/ 2387495 h 400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21960" h="4000460">
                <a:moveTo>
                  <a:pt x="1471548" y="0"/>
                </a:moveTo>
                <a:lnTo>
                  <a:pt x="10921960" y="0"/>
                </a:lnTo>
                <a:lnTo>
                  <a:pt x="10921960" y="1592223"/>
                </a:lnTo>
                <a:lnTo>
                  <a:pt x="9453522" y="4000460"/>
                </a:lnTo>
                <a:lnTo>
                  <a:pt x="8851860" y="4000460"/>
                </a:lnTo>
                <a:lnTo>
                  <a:pt x="8796298" y="4000460"/>
                </a:lnTo>
                <a:lnTo>
                  <a:pt x="1766848" y="4000460"/>
                </a:lnTo>
                <a:lnTo>
                  <a:pt x="0" y="4000460"/>
                </a:lnTo>
                <a:lnTo>
                  <a:pt x="0" y="2387495"/>
                </a:lnTo>
                <a:close/>
              </a:path>
            </a:pathLst>
          </a:custGeom>
        </p:spPr>
        <p:txBody>
          <a:bodyPr wrap="square" anchor="ctr" anchorCtr="0"/>
          <a:lstStyle>
            <a:lvl1pPr marL="228600" indent="-228600" algn="ctr" defTabSz="914400" rtl="0" eaLnBrk="1" latinLnBrk="0" hangingPunct="1">
              <a:lnSpc>
                <a:spcPct val="90000"/>
              </a:lnSpc>
              <a:spcBef>
                <a:spcPts val="1000"/>
              </a:spcBef>
              <a:buFont typeface="Arial" panose="020B0604020202020204" pitchFamily="34" charset="0"/>
              <a:buNone/>
              <a:defRPr/>
            </a:lvl1pPr>
          </a:lstStyle>
          <a:p>
            <a:pPr lvl="0"/>
            <a:r>
              <a:rPr lang="nl-NL" noProof="0"/>
              <a:t>Klik op het pictogram als u een afbeelding wilt toevoegen</a:t>
            </a:r>
          </a:p>
        </p:txBody>
      </p:sp>
    </p:spTree>
    <p:extLst>
      <p:ext uri="{BB962C8B-B14F-4D97-AF65-F5344CB8AC3E}">
        <p14:creationId xmlns:p14="http://schemas.microsoft.com/office/powerpoint/2010/main" val="4220102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en foto">
    <p:spTree>
      <p:nvGrpSpPr>
        <p:cNvPr id="1" name=""/>
        <p:cNvGrpSpPr/>
        <p:nvPr/>
      </p:nvGrpSpPr>
      <p:grpSpPr>
        <a:xfrm>
          <a:off x="0" y="0"/>
          <a:ext cx="0" cy="0"/>
          <a:chOff x="0" y="0"/>
          <a:chExt cx="0" cy="0"/>
        </a:xfrm>
      </p:grpSpPr>
      <p:sp>
        <p:nvSpPr>
          <p:cNvPr id="5" name="Frame 3">
            <a:extLst>
              <a:ext uri="{FF2B5EF4-FFF2-40B4-BE49-F238E27FC236}">
                <a16:creationId xmlns:a16="http://schemas.microsoft.com/office/drawing/2014/main" id="{3193BD17-F76C-46F2-95BF-7F10F810DDD3}"/>
              </a:ext>
            </a:extLst>
          </p:cNvPr>
          <p:cNvSpPr>
            <a:spLocks noSelect="1"/>
          </p:cNvSpPr>
          <p:nvPr/>
        </p:nvSpPr>
        <p:spPr bwMode="auto">
          <a:xfrm>
            <a:off x="635000" y="6145213"/>
            <a:ext cx="1095375" cy="268287"/>
          </a:xfrm>
          <a:custGeom>
            <a:avLst/>
            <a:gdLst>
              <a:gd name="T0" fmla="*/ 2147483646 w 3451"/>
              <a:gd name="T1" fmla="*/ 2147483646 h 848"/>
              <a:gd name="T2" fmla="*/ 2147483646 w 3451"/>
              <a:gd name="T3" fmla="*/ 2147483646 h 848"/>
              <a:gd name="T4" fmla="*/ 0 w 3451"/>
              <a:gd name="T5" fmla="*/ 31629709 h 848"/>
              <a:gd name="T6" fmla="*/ 2147483646 w 3451"/>
              <a:gd name="T7" fmla="*/ 2147483646 h 848"/>
              <a:gd name="T8" fmla="*/ 2147483646 w 3451"/>
              <a:gd name="T9" fmla="*/ 2147483646 h 848"/>
              <a:gd name="T10" fmla="*/ 2147483646 w 3451"/>
              <a:gd name="T11" fmla="*/ 2147483646 h 848"/>
              <a:gd name="T12" fmla="*/ 2147483646 w 3451"/>
              <a:gd name="T13" fmla="*/ 2147483646 h 848"/>
              <a:gd name="T14" fmla="*/ 2147483646 w 3451"/>
              <a:gd name="T15" fmla="*/ 2147483646 h 848"/>
              <a:gd name="T16" fmla="*/ 2147483646 w 3451"/>
              <a:gd name="T17" fmla="*/ 2147483646 h 848"/>
              <a:gd name="T18" fmla="*/ 2147483646 w 3451"/>
              <a:gd name="T19" fmla="*/ 2147483646 h 848"/>
              <a:gd name="T20" fmla="*/ 2147483646 w 3451"/>
              <a:gd name="T21" fmla="*/ 2147483646 h 848"/>
              <a:gd name="T22" fmla="*/ 2147483646 w 3451"/>
              <a:gd name="T23" fmla="*/ 2147483646 h 848"/>
              <a:gd name="T24" fmla="*/ 2147483646 w 3451"/>
              <a:gd name="T25" fmla="*/ 2147483646 h 848"/>
              <a:gd name="T26" fmla="*/ 2147483646 w 3451"/>
              <a:gd name="T27" fmla="*/ 2147483646 h 848"/>
              <a:gd name="T28" fmla="*/ 2147483646 w 3451"/>
              <a:gd name="T29" fmla="*/ 2147483646 h 848"/>
              <a:gd name="T30" fmla="*/ 2147483646 w 3451"/>
              <a:gd name="T31" fmla="*/ 2147483646 h 848"/>
              <a:gd name="T32" fmla="*/ 2147483646 w 3451"/>
              <a:gd name="T33" fmla="*/ 2147483646 h 848"/>
              <a:gd name="T34" fmla="*/ 2147483646 w 3451"/>
              <a:gd name="T35" fmla="*/ 2147483646 h 848"/>
              <a:gd name="T36" fmla="*/ 2147483646 w 3451"/>
              <a:gd name="T37" fmla="*/ 2147483646 h 848"/>
              <a:gd name="T38" fmla="*/ 2147483646 w 3451"/>
              <a:gd name="T39" fmla="*/ 2147483646 h 848"/>
              <a:gd name="T40" fmla="*/ 2147483646 w 3451"/>
              <a:gd name="T41" fmla="*/ 2147483646 h 848"/>
              <a:gd name="T42" fmla="*/ 2147483646 w 3451"/>
              <a:gd name="T43" fmla="*/ 2147483646 h 848"/>
              <a:gd name="T44" fmla="*/ 2147483646 w 3451"/>
              <a:gd name="T45" fmla="*/ 0 h 848"/>
              <a:gd name="T46" fmla="*/ 2147483646 w 3451"/>
              <a:gd name="T47" fmla="*/ 2147483646 h 848"/>
              <a:gd name="T48" fmla="*/ 2147483646 w 3451"/>
              <a:gd name="T49" fmla="*/ 2147483646 h 848"/>
              <a:gd name="T50" fmla="*/ 2147483646 w 3451"/>
              <a:gd name="T51" fmla="*/ 2147483646 h 848"/>
              <a:gd name="T52" fmla="*/ 2147483646 w 3451"/>
              <a:gd name="T53" fmla="*/ 2147483646 h 848"/>
              <a:gd name="T54" fmla="*/ 2147483646 w 3451"/>
              <a:gd name="T55" fmla="*/ 2147483646 h 848"/>
              <a:gd name="T56" fmla="*/ 2147483646 w 3451"/>
              <a:gd name="T57" fmla="*/ 2147483646 h 848"/>
              <a:gd name="T58" fmla="*/ 2147483646 w 3451"/>
              <a:gd name="T59" fmla="*/ 2147483646 h 848"/>
              <a:gd name="T60" fmla="*/ 2147483646 w 3451"/>
              <a:gd name="T61" fmla="*/ 2147483646 h 848"/>
              <a:gd name="T62" fmla="*/ 2147483646 w 3451"/>
              <a:gd name="T63" fmla="*/ 2147483646 h 848"/>
              <a:gd name="T64" fmla="*/ 2147483646 w 3451"/>
              <a:gd name="T65" fmla="*/ 2147483646 h 848"/>
              <a:gd name="T66" fmla="*/ 2147483646 w 3451"/>
              <a:gd name="T67" fmla="*/ 2147483646 h 848"/>
              <a:gd name="T68" fmla="*/ 2147483646 w 3451"/>
              <a:gd name="T69" fmla="*/ 2147483646 h 848"/>
              <a:gd name="T70" fmla="*/ 2147483646 w 3451"/>
              <a:gd name="T71" fmla="*/ 2147483646 h 848"/>
              <a:gd name="T72" fmla="*/ 2147483646 w 3451"/>
              <a:gd name="T73" fmla="*/ 2147483646 h 848"/>
              <a:gd name="T74" fmla="*/ 2147483646 w 3451"/>
              <a:gd name="T75" fmla="*/ 2147483646 h 848"/>
              <a:gd name="T76" fmla="*/ 2147483646 w 3451"/>
              <a:gd name="T77" fmla="*/ 2147483646 h 848"/>
              <a:gd name="T78" fmla="*/ 2147483646 w 3451"/>
              <a:gd name="T79" fmla="*/ 2147483646 h 848"/>
              <a:gd name="T80" fmla="*/ 2147483646 w 3451"/>
              <a:gd name="T81" fmla="*/ 2147483646 h 848"/>
              <a:gd name="T82" fmla="*/ 2147483646 w 3451"/>
              <a:gd name="T83" fmla="*/ 2147483646 h 848"/>
              <a:gd name="T84" fmla="*/ 2147483646 w 3451"/>
              <a:gd name="T85" fmla="*/ 2147483646 h 8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451" h="848">
                <a:moveTo>
                  <a:pt x="197" y="1"/>
                </a:moveTo>
                <a:cubicBezTo>
                  <a:pt x="200" y="5"/>
                  <a:pt x="477" y="498"/>
                  <a:pt x="479" y="501"/>
                </a:cubicBezTo>
                <a:cubicBezTo>
                  <a:pt x="479" y="832"/>
                  <a:pt x="479" y="832"/>
                  <a:pt x="479" y="832"/>
                </a:cubicBezTo>
                <a:cubicBezTo>
                  <a:pt x="289" y="832"/>
                  <a:pt x="289" y="832"/>
                  <a:pt x="289" y="832"/>
                </a:cubicBezTo>
                <a:cubicBezTo>
                  <a:pt x="289" y="498"/>
                  <a:pt x="289" y="498"/>
                  <a:pt x="289" y="498"/>
                </a:cubicBezTo>
                <a:cubicBezTo>
                  <a:pt x="289" y="498"/>
                  <a:pt x="8" y="15"/>
                  <a:pt x="0" y="1"/>
                </a:cubicBezTo>
                <a:lnTo>
                  <a:pt x="197" y="1"/>
                </a:lnTo>
                <a:close/>
                <a:moveTo>
                  <a:pt x="2619" y="354"/>
                </a:moveTo>
                <a:cubicBezTo>
                  <a:pt x="2609" y="376"/>
                  <a:pt x="2609" y="376"/>
                  <a:pt x="2609" y="376"/>
                </a:cubicBezTo>
                <a:cubicBezTo>
                  <a:pt x="2609" y="376"/>
                  <a:pt x="2609" y="283"/>
                  <a:pt x="2609" y="278"/>
                </a:cubicBezTo>
                <a:cubicBezTo>
                  <a:pt x="2431" y="278"/>
                  <a:pt x="2431" y="278"/>
                  <a:pt x="2431" y="278"/>
                </a:cubicBezTo>
                <a:cubicBezTo>
                  <a:pt x="2431" y="832"/>
                  <a:pt x="2431" y="832"/>
                  <a:pt x="2431" y="832"/>
                </a:cubicBezTo>
                <a:cubicBezTo>
                  <a:pt x="2609" y="832"/>
                  <a:pt x="2609" y="832"/>
                  <a:pt x="2609" y="832"/>
                </a:cubicBezTo>
                <a:cubicBezTo>
                  <a:pt x="2609" y="558"/>
                  <a:pt x="2609" y="558"/>
                  <a:pt x="2609" y="558"/>
                </a:cubicBezTo>
                <a:cubicBezTo>
                  <a:pt x="2609" y="493"/>
                  <a:pt x="2653" y="423"/>
                  <a:pt x="2749" y="423"/>
                </a:cubicBezTo>
                <a:cubicBezTo>
                  <a:pt x="2775" y="423"/>
                  <a:pt x="2796" y="428"/>
                  <a:pt x="2816" y="433"/>
                </a:cubicBezTo>
                <a:cubicBezTo>
                  <a:pt x="2816" y="271"/>
                  <a:pt x="2816" y="271"/>
                  <a:pt x="2816" y="271"/>
                </a:cubicBezTo>
                <a:cubicBezTo>
                  <a:pt x="2805" y="269"/>
                  <a:pt x="2791" y="267"/>
                  <a:pt x="2776" y="267"/>
                </a:cubicBezTo>
                <a:cubicBezTo>
                  <a:pt x="2696" y="267"/>
                  <a:pt x="2646" y="305"/>
                  <a:pt x="2619" y="354"/>
                </a:cubicBezTo>
                <a:close/>
                <a:moveTo>
                  <a:pt x="1409" y="262"/>
                </a:moveTo>
                <a:cubicBezTo>
                  <a:pt x="1337" y="262"/>
                  <a:pt x="1282" y="290"/>
                  <a:pt x="1237" y="351"/>
                </a:cubicBezTo>
                <a:cubicBezTo>
                  <a:pt x="1234" y="354"/>
                  <a:pt x="1234" y="354"/>
                  <a:pt x="1234" y="354"/>
                </a:cubicBezTo>
                <a:cubicBezTo>
                  <a:pt x="1233" y="351"/>
                  <a:pt x="1233" y="351"/>
                  <a:pt x="1233" y="351"/>
                </a:cubicBezTo>
                <a:cubicBezTo>
                  <a:pt x="1206" y="292"/>
                  <a:pt x="1152" y="262"/>
                  <a:pt x="1072" y="262"/>
                </a:cubicBezTo>
                <a:cubicBezTo>
                  <a:pt x="1007" y="262"/>
                  <a:pt x="951" y="295"/>
                  <a:pt x="917" y="348"/>
                </a:cubicBezTo>
                <a:cubicBezTo>
                  <a:pt x="913" y="354"/>
                  <a:pt x="913" y="354"/>
                  <a:pt x="913" y="354"/>
                </a:cubicBezTo>
                <a:cubicBezTo>
                  <a:pt x="913" y="354"/>
                  <a:pt x="913" y="282"/>
                  <a:pt x="913" y="278"/>
                </a:cubicBezTo>
                <a:cubicBezTo>
                  <a:pt x="735" y="278"/>
                  <a:pt x="735" y="278"/>
                  <a:pt x="735" y="278"/>
                </a:cubicBezTo>
                <a:cubicBezTo>
                  <a:pt x="735" y="831"/>
                  <a:pt x="735" y="831"/>
                  <a:pt x="735" y="831"/>
                </a:cubicBezTo>
                <a:cubicBezTo>
                  <a:pt x="913" y="831"/>
                  <a:pt x="913" y="831"/>
                  <a:pt x="913" y="831"/>
                </a:cubicBezTo>
                <a:cubicBezTo>
                  <a:pt x="913" y="562"/>
                  <a:pt x="913" y="562"/>
                  <a:pt x="913" y="562"/>
                </a:cubicBezTo>
                <a:cubicBezTo>
                  <a:pt x="913" y="451"/>
                  <a:pt x="940" y="408"/>
                  <a:pt x="1009" y="408"/>
                </a:cubicBezTo>
                <a:cubicBezTo>
                  <a:pt x="1056" y="408"/>
                  <a:pt x="1080" y="444"/>
                  <a:pt x="1080" y="516"/>
                </a:cubicBezTo>
                <a:cubicBezTo>
                  <a:pt x="1080" y="831"/>
                  <a:pt x="1080" y="831"/>
                  <a:pt x="1080" y="831"/>
                </a:cubicBezTo>
                <a:cubicBezTo>
                  <a:pt x="1258" y="831"/>
                  <a:pt x="1258" y="831"/>
                  <a:pt x="1258" y="831"/>
                </a:cubicBezTo>
                <a:cubicBezTo>
                  <a:pt x="1258" y="561"/>
                  <a:pt x="1258" y="561"/>
                  <a:pt x="1258" y="561"/>
                </a:cubicBezTo>
                <a:cubicBezTo>
                  <a:pt x="1258" y="474"/>
                  <a:pt x="1265" y="408"/>
                  <a:pt x="1347" y="408"/>
                </a:cubicBezTo>
                <a:cubicBezTo>
                  <a:pt x="1396" y="408"/>
                  <a:pt x="1426" y="444"/>
                  <a:pt x="1426" y="506"/>
                </a:cubicBezTo>
                <a:cubicBezTo>
                  <a:pt x="1426" y="831"/>
                  <a:pt x="1426" y="831"/>
                  <a:pt x="1426" y="831"/>
                </a:cubicBezTo>
                <a:cubicBezTo>
                  <a:pt x="1604" y="831"/>
                  <a:pt x="1604" y="831"/>
                  <a:pt x="1604" y="831"/>
                </a:cubicBezTo>
                <a:cubicBezTo>
                  <a:pt x="1604" y="500"/>
                  <a:pt x="1604" y="500"/>
                  <a:pt x="1604" y="500"/>
                </a:cubicBezTo>
                <a:cubicBezTo>
                  <a:pt x="1604" y="389"/>
                  <a:pt x="1582" y="262"/>
                  <a:pt x="1409" y="262"/>
                </a:cubicBezTo>
                <a:close/>
                <a:moveTo>
                  <a:pt x="587" y="0"/>
                </a:moveTo>
                <a:cubicBezTo>
                  <a:pt x="585" y="5"/>
                  <a:pt x="464" y="212"/>
                  <a:pt x="446" y="243"/>
                </a:cubicBezTo>
                <a:cubicBezTo>
                  <a:pt x="543" y="417"/>
                  <a:pt x="543" y="417"/>
                  <a:pt x="543" y="417"/>
                </a:cubicBezTo>
                <a:cubicBezTo>
                  <a:pt x="557" y="393"/>
                  <a:pt x="778" y="13"/>
                  <a:pt x="785" y="0"/>
                </a:cubicBezTo>
                <a:lnTo>
                  <a:pt x="587" y="0"/>
                </a:lnTo>
                <a:close/>
                <a:moveTo>
                  <a:pt x="2225" y="343"/>
                </a:moveTo>
                <a:cubicBezTo>
                  <a:pt x="2279" y="399"/>
                  <a:pt x="2308" y="482"/>
                  <a:pt x="2308" y="577"/>
                </a:cubicBezTo>
                <a:cubicBezTo>
                  <a:pt x="2308" y="584"/>
                  <a:pt x="2308" y="591"/>
                  <a:pt x="2307" y="597"/>
                </a:cubicBezTo>
                <a:cubicBezTo>
                  <a:pt x="1897" y="597"/>
                  <a:pt x="1897" y="597"/>
                  <a:pt x="1897" y="597"/>
                </a:cubicBezTo>
                <a:cubicBezTo>
                  <a:pt x="1897" y="600"/>
                  <a:pt x="1897" y="600"/>
                  <a:pt x="1897" y="600"/>
                </a:cubicBezTo>
                <a:cubicBezTo>
                  <a:pt x="1901" y="681"/>
                  <a:pt x="1948" y="729"/>
                  <a:pt x="2025" y="729"/>
                </a:cubicBezTo>
                <a:cubicBezTo>
                  <a:pt x="2073" y="729"/>
                  <a:pt x="2114" y="706"/>
                  <a:pt x="2130" y="668"/>
                </a:cubicBezTo>
                <a:cubicBezTo>
                  <a:pt x="2297" y="668"/>
                  <a:pt x="2297" y="668"/>
                  <a:pt x="2297" y="668"/>
                </a:cubicBezTo>
                <a:cubicBezTo>
                  <a:pt x="2266" y="781"/>
                  <a:pt x="2164" y="848"/>
                  <a:pt x="2022" y="848"/>
                </a:cubicBezTo>
                <a:cubicBezTo>
                  <a:pt x="1932" y="848"/>
                  <a:pt x="1857" y="821"/>
                  <a:pt x="1803" y="770"/>
                </a:cubicBezTo>
                <a:cubicBezTo>
                  <a:pt x="1748" y="718"/>
                  <a:pt x="1719" y="643"/>
                  <a:pt x="1719" y="553"/>
                </a:cubicBezTo>
                <a:cubicBezTo>
                  <a:pt x="1719" y="472"/>
                  <a:pt x="1750" y="398"/>
                  <a:pt x="1807" y="344"/>
                </a:cubicBezTo>
                <a:cubicBezTo>
                  <a:pt x="1863" y="291"/>
                  <a:pt x="1938" y="262"/>
                  <a:pt x="2018" y="262"/>
                </a:cubicBezTo>
                <a:cubicBezTo>
                  <a:pt x="2103" y="262"/>
                  <a:pt x="2175" y="290"/>
                  <a:pt x="2225" y="343"/>
                </a:cubicBezTo>
                <a:close/>
                <a:moveTo>
                  <a:pt x="2129" y="500"/>
                </a:moveTo>
                <a:cubicBezTo>
                  <a:pt x="2129" y="497"/>
                  <a:pt x="2129" y="497"/>
                  <a:pt x="2129" y="497"/>
                </a:cubicBezTo>
                <a:cubicBezTo>
                  <a:pt x="2126" y="431"/>
                  <a:pt x="2078" y="381"/>
                  <a:pt x="2018" y="381"/>
                </a:cubicBezTo>
                <a:cubicBezTo>
                  <a:pt x="1955" y="381"/>
                  <a:pt x="1909" y="425"/>
                  <a:pt x="1897" y="497"/>
                </a:cubicBezTo>
                <a:cubicBezTo>
                  <a:pt x="1897" y="500"/>
                  <a:pt x="1897" y="500"/>
                  <a:pt x="1897" y="500"/>
                </a:cubicBezTo>
                <a:lnTo>
                  <a:pt x="2129" y="500"/>
                </a:lnTo>
                <a:close/>
                <a:moveTo>
                  <a:pt x="3450" y="597"/>
                </a:moveTo>
                <a:cubicBezTo>
                  <a:pt x="3040" y="597"/>
                  <a:pt x="3040" y="597"/>
                  <a:pt x="3040" y="597"/>
                </a:cubicBezTo>
                <a:cubicBezTo>
                  <a:pt x="3040" y="600"/>
                  <a:pt x="3040" y="600"/>
                  <a:pt x="3040" y="600"/>
                </a:cubicBezTo>
                <a:cubicBezTo>
                  <a:pt x="3044" y="681"/>
                  <a:pt x="3091" y="729"/>
                  <a:pt x="3168" y="729"/>
                </a:cubicBezTo>
                <a:cubicBezTo>
                  <a:pt x="3216" y="729"/>
                  <a:pt x="3257" y="706"/>
                  <a:pt x="3273" y="668"/>
                </a:cubicBezTo>
                <a:cubicBezTo>
                  <a:pt x="3440" y="668"/>
                  <a:pt x="3440" y="668"/>
                  <a:pt x="3440" y="668"/>
                </a:cubicBezTo>
                <a:cubicBezTo>
                  <a:pt x="3409" y="781"/>
                  <a:pt x="3307" y="848"/>
                  <a:pt x="3165" y="848"/>
                </a:cubicBezTo>
                <a:cubicBezTo>
                  <a:pt x="3075" y="848"/>
                  <a:pt x="3000" y="821"/>
                  <a:pt x="2946" y="770"/>
                </a:cubicBezTo>
                <a:cubicBezTo>
                  <a:pt x="2891" y="718"/>
                  <a:pt x="2862" y="643"/>
                  <a:pt x="2862" y="553"/>
                </a:cubicBezTo>
                <a:cubicBezTo>
                  <a:pt x="2862" y="472"/>
                  <a:pt x="2893" y="398"/>
                  <a:pt x="2950" y="344"/>
                </a:cubicBezTo>
                <a:cubicBezTo>
                  <a:pt x="3006" y="291"/>
                  <a:pt x="3081" y="262"/>
                  <a:pt x="3161" y="262"/>
                </a:cubicBezTo>
                <a:cubicBezTo>
                  <a:pt x="3246" y="262"/>
                  <a:pt x="3318" y="290"/>
                  <a:pt x="3368" y="343"/>
                </a:cubicBezTo>
                <a:cubicBezTo>
                  <a:pt x="3422" y="399"/>
                  <a:pt x="3451" y="482"/>
                  <a:pt x="3451" y="577"/>
                </a:cubicBezTo>
                <a:cubicBezTo>
                  <a:pt x="3451" y="584"/>
                  <a:pt x="3451" y="591"/>
                  <a:pt x="3450" y="597"/>
                </a:cubicBezTo>
                <a:close/>
                <a:moveTo>
                  <a:pt x="3272" y="500"/>
                </a:moveTo>
                <a:cubicBezTo>
                  <a:pt x="3272" y="497"/>
                  <a:pt x="3272" y="497"/>
                  <a:pt x="3272" y="497"/>
                </a:cubicBezTo>
                <a:cubicBezTo>
                  <a:pt x="3269" y="431"/>
                  <a:pt x="3221" y="381"/>
                  <a:pt x="3161" y="381"/>
                </a:cubicBezTo>
                <a:cubicBezTo>
                  <a:pt x="3098" y="381"/>
                  <a:pt x="3052" y="425"/>
                  <a:pt x="3040" y="497"/>
                </a:cubicBezTo>
                <a:cubicBezTo>
                  <a:pt x="3040" y="500"/>
                  <a:pt x="3040" y="500"/>
                  <a:pt x="3040" y="500"/>
                </a:cubicBezTo>
                <a:lnTo>
                  <a:pt x="3272" y="500"/>
                </a:lnTo>
                <a:close/>
              </a:path>
            </a:pathLst>
          </a:custGeom>
          <a:solidFill>
            <a:srgbClr val="6E23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1"/>
          <p:cNvSpPr>
            <a:spLocks noGrp="1" noSelect="1"/>
          </p:cNvSpPr>
          <p:nvPr>
            <p:ph type="ctrTitle"/>
          </p:nvPr>
        </p:nvSpPr>
        <p:spPr>
          <a:xfrm>
            <a:off x="1269517" y="523142"/>
            <a:ext cx="10283573" cy="1011116"/>
          </a:xfrm>
        </p:spPr>
        <p:txBody>
          <a:bodyPr anchor="b" anchorCtr="0"/>
          <a:lstStyle>
            <a:lvl1pPr algn="l">
              <a:defRPr sz="5500" spc="-90" baseline="0">
                <a:solidFill>
                  <a:schemeClr val="tx2"/>
                </a:solidFill>
                <a:latin typeface="Poppins SemiBold" panose="00000700000000000000" pitchFamily="2" charset="0"/>
                <a:cs typeface="Poppins SemiBold" panose="00000700000000000000" pitchFamily="2" charset="0"/>
              </a:defRPr>
            </a:lvl1pPr>
          </a:lstStyle>
          <a:p>
            <a:r>
              <a:rPr lang="nl-NL"/>
              <a:t>Klik om stijl te bewerken</a:t>
            </a:r>
          </a:p>
        </p:txBody>
      </p:sp>
      <p:sp>
        <p:nvSpPr>
          <p:cNvPr id="3" name="Subtitle 2"/>
          <p:cNvSpPr>
            <a:spLocks noGrp="1" noSelect="1"/>
          </p:cNvSpPr>
          <p:nvPr>
            <p:ph type="subTitle" idx="1"/>
          </p:nvPr>
        </p:nvSpPr>
        <p:spPr>
          <a:xfrm>
            <a:off x="1269518" y="1575034"/>
            <a:ext cx="10283574" cy="1011116"/>
          </a:xfrm>
        </p:spPr>
        <p:txBody>
          <a:bodyPr/>
          <a:lstStyle>
            <a:lvl1pPr marL="0" indent="0" algn="l">
              <a:buNone/>
              <a:defRPr sz="5500" spc="-90" baseline="0">
                <a:solidFill>
                  <a:schemeClr val="accent3"/>
                </a:solidFill>
                <a:latin typeface="Poppins SemiBold" panose="00000700000000000000" pitchFamily="2" charset="0"/>
                <a:cs typeface="Poppi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8" name="Frame picture 4"/>
          <p:cNvSpPr>
            <a:spLocks noGrp="1" noSelect="1"/>
          </p:cNvSpPr>
          <p:nvPr>
            <p:ph type="pic" idx="10"/>
          </p:nvPr>
        </p:nvSpPr>
        <p:spPr>
          <a:xfrm>
            <a:off x="635040" y="2730600"/>
            <a:ext cx="10921960" cy="2984400"/>
          </a:xfrm>
          <a:custGeom>
            <a:avLst/>
            <a:gdLst>
              <a:gd name="connsiteX0" fmla="*/ 1098448 w 10921960"/>
              <a:gd name="connsiteY0" fmla="*/ 0 h 2984400"/>
              <a:gd name="connsiteX1" fmla="*/ 10921960 w 10921960"/>
              <a:gd name="connsiteY1" fmla="*/ 0 h 2984400"/>
              <a:gd name="connsiteX2" fmla="*/ 10921960 w 10921960"/>
              <a:gd name="connsiteY2" fmla="*/ 1187350 h 2984400"/>
              <a:gd name="connsiteX3" fmla="*/ 9826585 w 10921960"/>
              <a:gd name="connsiteY3" fmla="*/ 2984400 h 2984400"/>
              <a:gd name="connsiteX4" fmla="*/ 7516773 w 10921960"/>
              <a:gd name="connsiteY4" fmla="*/ 2984400 h 2984400"/>
              <a:gd name="connsiteX5" fmla="*/ 6400760 w 10921960"/>
              <a:gd name="connsiteY5" fmla="*/ 2984400 h 2984400"/>
              <a:gd name="connsiteX6" fmla="*/ 6361073 w 10921960"/>
              <a:gd name="connsiteY6" fmla="*/ 2984400 h 2984400"/>
              <a:gd name="connsiteX7" fmla="*/ 1115973 w 10921960"/>
              <a:gd name="connsiteY7" fmla="*/ 2984400 h 2984400"/>
              <a:gd name="connsiteX8" fmla="*/ 0 w 10921960"/>
              <a:gd name="connsiteY8" fmla="*/ 2984400 h 2984400"/>
              <a:gd name="connsiteX9" fmla="*/ 0 w 10921960"/>
              <a:gd name="connsiteY9" fmla="*/ 1781011 h 298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21960" h="2984400">
                <a:moveTo>
                  <a:pt x="1098448" y="0"/>
                </a:moveTo>
                <a:lnTo>
                  <a:pt x="10921960" y="0"/>
                </a:lnTo>
                <a:lnTo>
                  <a:pt x="10921960" y="1187350"/>
                </a:lnTo>
                <a:lnTo>
                  <a:pt x="9826585" y="2984400"/>
                </a:lnTo>
                <a:lnTo>
                  <a:pt x="7516773" y="2984400"/>
                </a:lnTo>
                <a:lnTo>
                  <a:pt x="6400760" y="2984400"/>
                </a:lnTo>
                <a:lnTo>
                  <a:pt x="6361073" y="2984400"/>
                </a:lnTo>
                <a:lnTo>
                  <a:pt x="1115973" y="2984400"/>
                </a:lnTo>
                <a:lnTo>
                  <a:pt x="0" y="2984400"/>
                </a:lnTo>
                <a:lnTo>
                  <a:pt x="0" y="1781011"/>
                </a:lnTo>
                <a:close/>
              </a:path>
            </a:pathLst>
          </a:custGeom>
        </p:spPr>
        <p:txBody>
          <a:bodyPr wrap="square" anchor="ctr" anchorCtr="0"/>
          <a:lstStyle>
            <a:lvl1pPr marL="228600" indent="-228600" algn="ctr" defTabSz="914400" rtl="0" eaLnBrk="1" latinLnBrk="0" hangingPunct="1">
              <a:lnSpc>
                <a:spcPct val="90000"/>
              </a:lnSpc>
              <a:spcBef>
                <a:spcPts val="1000"/>
              </a:spcBef>
              <a:buFont typeface="Arial" panose="020B0604020202020204" pitchFamily="34" charset="0"/>
              <a:buNone/>
              <a:defRPr/>
            </a:lvl1pPr>
          </a:lstStyle>
          <a:p>
            <a:pPr lvl="0"/>
            <a:r>
              <a:rPr lang="nl-NL" noProof="0"/>
              <a:t>Klik op het pictogram als u een afbeelding wilt toevoegen</a:t>
            </a:r>
          </a:p>
        </p:txBody>
      </p:sp>
    </p:spTree>
    <p:extLst>
      <p:ext uri="{BB962C8B-B14F-4D97-AF65-F5344CB8AC3E}">
        <p14:creationId xmlns:p14="http://schemas.microsoft.com/office/powerpoint/2010/main" val="3273714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to indeling">
    <p:spTree>
      <p:nvGrpSpPr>
        <p:cNvPr id="1" name=""/>
        <p:cNvGrpSpPr/>
        <p:nvPr/>
      </p:nvGrpSpPr>
      <p:grpSpPr>
        <a:xfrm>
          <a:off x="0" y="0"/>
          <a:ext cx="0" cy="0"/>
          <a:chOff x="0" y="0"/>
          <a:chExt cx="0" cy="0"/>
        </a:xfrm>
      </p:grpSpPr>
      <p:sp>
        <p:nvSpPr>
          <p:cNvPr id="9" name="Picture Placeholder 1"/>
          <p:cNvSpPr>
            <a:spLocks noGrp="1" noSelect="1"/>
          </p:cNvSpPr>
          <p:nvPr>
            <p:ph type="pic" sz="quarter" idx="10"/>
          </p:nvPr>
        </p:nvSpPr>
        <p:spPr>
          <a:xfrm>
            <a:off x="0" y="0"/>
            <a:ext cx="12193200" cy="6858000"/>
          </a:xfrm>
          <a:prstGeom prst="rect">
            <a:avLst/>
          </a:prstGeom>
        </p:spPr>
        <p:txBody>
          <a:bodyPr/>
          <a:lstStyle>
            <a:lvl1pPr marL="0" indent="0">
              <a:buFontTx/>
              <a:buNone/>
              <a:defRPr/>
            </a:lvl1pPr>
          </a:lstStyle>
          <a:p>
            <a:pPr lvl="0"/>
            <a:r>
              <a:rPr lang="nl-NL" noProof="0"/>
              <a:t>Klik op het pictogram als u een afbeelding wilt toevoegen</a:t>
            </a:r>
          </a:p>
        </p:txBody>
      </p:sp>
    </p:spTree>
    <p:extLst>
      <p:ext uri="{BB962C8B-B14F-4D97-AF65-F5344CB8AC3E}">
        <p14:creationId xmlns:p14="http://schemas.microsoft.com/office/powerpoint/2010/main" val="2677905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grote tekst">
    <p:spTree>
      <p:nvGrpSpPr>
        <p:cNvPr id="1" name=""/>
        <p:cNvGrpSpPr/>
        <p:nvPr/>
      </p:nvGrpSpPr>
      <p:grpSpPr>
        <a:xfrm>
          <a:off x="0" y="0"/>
          <a:ext cx="0" cy="0"/>
          <a:chOff x="0" y="0"/>
          <a:chExt cx="0" cy="0"/>
        </a:xfrm>
      </p:grpSpPr>
      <p:grpSp>
        <p:nvGrpSpPr>
          <p:cNvPr id="4" name="Group 1">
            <a:extLst>
              <a:ext uri="{FF2B5EF4-FFF2-40B4-BE49-F238E27FC236}">
                <a16:creationId xmlns:a16="http://schemas.microsoft.com/office/drawing/2014/main" id="{A3305664-43F3-4BF7-A2CD-0AB73C5CB6AC}"/>
              </a:ext>
            </a:extLst>
          </p:cNvPr>
          <p:cNvGrpSpPr>
            <a:grpSpLocks noSelect="1" noChangeAspect="1"/>
          </p:cNvGrpSpPr>
          <p:nvPr/>
        </p:nvGrpSpPr>
        <p:grpSpPr bwMode="auto">
          <a:xfrm>
            <a:off x="0" y="0"/>
            <a:ext cx="12192000" cy="6858000"/>
            <a:chOff x="0" y="0"/>
            <a:chExt cx="7680" cy="4320"/>
          </a:xfrm>
        </p:grpSpPr>
        <p:sp>
          <p:nvSpPr>
            <p:cNvPr id="5" name="Rectangle 7">
              <a:extLst>
                <a:ext uri="{FF2B5EF4-FFF2-40B4-BE49-F238E27FC236}">
                  <a16:creationId xmlns:a16="http://schemas.microsoft.com/office/drawing/2014/main" id="{390912B8-CCAE-4885-B9A7-541413C633F0}"/>
                </a:ext>
              </a:extLst>
            </p:cNvPr>
            <p:cNvSpPr>
              <a:spLocks noSelect="1" noChangeArrowheads="1"/>
            </p:cNvSpPr>
            <p:nvPr/>
          </p:nvSpPr>
          <p:spPr bwMode="auto">
            <a:xfrm>
              <a:off x="0" y="0"/>
              <a:ext cx="7680" cy="4320"/>
            </a:xfrm>
            <a:prstGeom prst="rect">
              <a:avLst/>
            </a:prstGeom>
            <a:solidFill>
              <a:srgbClr val="F8E9D3"/>
            </a:solidFill>
            <a:ln>
              <a:noFill/>
            </a:ln>
          </p:spPr>
          <p:txBody>
            <a:bodyPr/>
            <a:lstStyle>
              <a:lvl1pPr>
                <a:defRPr>
                  <a:solidFill>
                    <a:schemeClr val="tx1"/>
                  </a:solidFill>
                  <a:latin typeface="Poppins"/>
                </a:defRPr>
              </a:lvl1pPr>
              <a:lvl2pPr marL="742950" indent="-285750">
                <a:defRPr>
                  <a:solidFill>
                    <a:schemeClr val="tx1"/>
                  </a:solidFill>
                  <a:latin typeface="Poppins"/>
                </a:defRPr>
              </a:lvl2pPr>
              <a:lvl3pPr marL="1143000" indent="-228600">
                <a:defRPr>
                  <a:solidFill>
                    <a:schemeClr val="tx1"/>
                  </a:solidFill>
                  <a:latin typeface="Poppins"/>
                </a:defRPr>
              </a:lvl3pPr>
              <a:lvl4pPr marL="1600200" indent="-228600">
                <a:defRPr>
                  <a:solidFill>
                    <a:schemeClr val="tx1"/>
                  </a:solidFill>
                  <a:latin typeface="Poppins"/>
                </a:defRPr>
              </a:lvl4pPr>
              <a:lvl5pPr marL="2057400" indent="-228600">
                <a:defRPr>
                  <a:solidFill>
                    <a:schemeClr val="tx1"/>
                  </a:solidFill>
                  <a:latin typeface="Poppins"/>
                </a:defRPr>
              </a:lvl5pPr>
              <a:lvl6pPr marL="2514600" indent="-228600" fontAlgn="base">
                <a:spcBef>
                  <a:spcPct val="0"/>
                </a:spcBef>
                <a:spcAft>
                  <a:spcPct val="0"/>
                </a:spcAft>
                <a:defRPr>
                  <a:solidFill>
                    <a:schemeClr val="tx1"/>
                  </a:solidFill>
                  <a:latin typeface="Poppins"/>
                </a:defRPr>
              </a:lvl6pPr>
              <a:lvl7pPr marL="2971800" indent="-228600" fontAlgn="base">
                <a:spcBef>
                  <a:spcPct val="0"/>
                </a:spcBef>
                <a:spcAft>
                  <a:spcPct val="0"/>
                </a:spcAft>
                <a:defRPr>
                  <a:solidFill>
                    <a:schemeClr val="tx1"/>
                  </a:solidFill>
                  <a:latin typeface="Poppins"/>
                </a:defRPr>
              </a:lvl7pPr>
              <a:lvl8pPr marL="3429000" indent="-228600" fontAlgn="base">
                <a:spcBef>
                  <a:spcPct val="0"/>
                </a:spcBef>
                <a:spcAft>
                  <a:spcPct val="0"/>
                </a:spcAft>
                <a:defRPr>
                  <a:solidFill>
                    <a:schemeClr val="tx1"/>
                  </a:solidFill>
                  <a:latin typeface="Poppins"/>
                </a:defRPr>
              </a:lvl8pPr>
              <a:lvl9pPr marL="3886200" indent="-228600" fontAlgn="base">
                <a:spcBef>
                  <a:spcPct val="0"/>
                </a:spcBef>
                <a:spcAft>
                  <a:spcPct val="0"/>
                </a:spcAft>
                <a:defRPr>
                  <a:solidFill>
                    <a:schemeClr val="tx1"/>
                  </a:solidFill>
                  <a:latin typeface="Poppins"/>
                </a:defRPr>
              </a:lvl9pPr>
            </a:lstStyle>
            <a:p>
              <a:pPr eaLnBrk="1" hangingPunct="1">
                <a:defRPr/>
              </a:pPr>
              <a:endParaRPr lang="nl-NL" altLang="nl-NL"/>
            </a:p>
          </p:txBody>
        </p:sp>
        <p:sp>
          <p:nvSpPr>
            <p:cNvPr id="6" name="Freeform 8">
              <a:extLst>
                <a:ext uri="{FF2B5EF4-FFF2-40B4-BE49-F238E27FC236}">
                  <a16:creationId xmlns:a16="http://schemas.microsoft.com/office/drawing/2014/main" id="{2B325CE4-9597-4850-A016-7713B77BF456}"/>
                </a:ext>
              </a:extLst>
            </p:cNvPr>
            <p:cNvSpPr>
              <a:spLocks noSelect="1"/>
            </p:cNvSpPr>
            <p:nvPr/>
          </p:nvSpPr>
          <p:spPr bwMode="auto">
            <a:xfrm>
              <a:off x="400" y="400"/>
              <a:ext cx="6880" cy="3240"/>
            </a:xfrm>
            <a:custGeom>
              <a:avLst/>
              <a:gdLst>
                <a:gd name="T0" fmla="*/ 6880 w 6880"/>
                <a:gd name="T1" fmla="*/ 3240 h 3240"/>
                <a:gd name="T2" fmla="*/ 6880 w 6880"/>
                <a:gd name="T3" fmla="*/ 1933 h 3240"/>
                <a:gd name="T4" fmla="*/ 5688 w 6880"/>
                <a:gd name="T5" fmla="*/ 0 h 3240"/>
                <a:gd name="T6" fmla="*/ 4277 w 6880"/>
                <a:gd name="T7" fmla="*/ 0 h 3240"/>
                <a:gd name="T8" fmla="*/ 4011 w 6880"/>
                <a:gd name="T9" fmla="*/ 0 h 3240"/>
                <a:gd name="T10" fmla="*/ 2866 w 6880"/>
                <a:gd name="T11" fmla="*/ 0 h 3240"/>
                <a:gd name="T12" fmla="*/ 2600 w 6880"/>
                <a:gd name="T13" fmla="*/ 0 h 3240"/>
                <a:gd name="T14" fmla="*/ 1189 w 6880"/>
                <a:gd name="T15" fmla="*/ 0 h 3240"/>
                <a:gd name="T16" fmla="*/ 0 w 6880"/>
                <a:gd name="T17" fmla="*/ 1951 h 3240"/>
                <a:gd name="T18" fmla="*/ 0 w 6880"/>
                <a:gd name="T19" fmla="*/ 3240 h 3240"/>
                <a:gd name="T20" fmla="*/ 1411 w 6880"/>
                <a:gd name="T21" fmla="*/ 3240 h 3240"/>
                <a:gd name="T22" fmla="*/ 2822 w 6880"/>
                <a:gd name="T23" fmla="*/ 3240 h 3240"/>
                <a:gd name="T24" fmla="*/ 4058 w 6880"/>
                <a:gd name="T25" fmla="*/ 3240 h 3240"/>
                <a:gd name="T26" fmla="*/ 5469 w 6880"/>
                <a:gd name="T27" fmla="*/ 3240 h 3240"/>
                <a:gd name="T28" fmla="*/ 6880 w 6880"/>
                <a:gd name="T29" fmla="*/ 3240 h 3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880" h="3240">
                  <a:moveTo>
                    <a:pt x="6880" y="3240"/>
                  </a:moveTo>
                  <a:lnTo>
                    <a:pt x="6880" y="1933"/>
                  </a:lnTo>
                  <a:lnTo>
                    <a:pt x="5688" y="0"/>
                  </a:lnTo>
                  <a:lnTo>
                    <a:pt x="4277" y="0"/>
                  </a:lnTo>
                  <a:lnTo>
                    <a:pt x="4011" y="0"/>
                  </a:lnTo>
                  <a:lnTo>
                    <a:pt x="2866" y="0"/>
                  </a:lnTo>
                  <a:lnTo>
                    <a:pt x="2600" y="0"/>
                  </a:lnTo>
                  <a:lnTo>
                    <a:pt x="1189" y="0"/>
                  </a:lnTo>
                  <a:lnTo>
                    <a:pt x="0" y="1951"/>
                  </a:lnTo>
                  <a:lnTo>
                    <a:pt x="0" y="3240"/>
                  </a:lnTo>
                  <a:lnTo>
                    <a:pt x="1411" y="3240"/>
                  </a:lnTo>
                  <a:lnTo>
                    <a:pt x="2822" y="3240"/>
                  </a:lnTo>
                  <a:lnTo>
                    <a:pt x="4058" y="3240"/>
                  </a:lnTo>
                  <a:lnTo>
                    <a:pt x="5469" y="3240"/>
                  </a:lnTo>
                  <a:lnTo>
                    <a:pt x="6880" y="32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sp>
        <p:nvSpPr>
          <p:cNvPr id="7" name="Frame 2">
            <a:extLst>
              <a:ext uri="{FF2B5EF4-FFF2-40B4-BE49-F238E27FC236}">
                <a16:creationId xmlns:a16="http://schemas.microsoft.com/office/drawing/2014/main" id="{48AF46D0-46A0-4960-A64E-B27F0D98AAD0}"/>
              </a:ext>
            </a:extLst>
          </p:cNvPr>
          <p:cNvSpPr>
            <a:spLocks noSelect="1"/>
          </p:cNvSpPr>
          <p:nvPr/>
        </p:nvSpPr>
        <p:spPr bwMode="auto">
          <a:xfrm>
            <a:off x="635000" y="6145213"/>
            <a:ext cx="1095375" cy="268287"/>
          </a:xfrm>
          <a:custGeom>
            <a:avLst/>
            <a:gdLst>
              <a:gd name="T0" fmla="*/ 2147483646 w 3451"/>
              <a:gd name="T1" fmla="*/ 2147483646 h 848"/>
              <a:gd name="T2" fmla="*/ 2147483646 w 3451"/>
              <a:gd name="T3" fmla="*/ 2147483646 h 848"/>
              <a:gd name="T4" fmla="*/ 0 w 3451"/>
              <a:gd name="T5" fmla="*/ 31629709 h 848"/>
              <a:gd name="T6" fmla="*/ 2147483646 w 3451"/>
              <a:gd name="T7" fmla="*/ 2147483646 h 848"/>
              <a:gd name="T8" fmla="*/ 2147483646 w 3451"/>
              <a:gd name="T9" fmla="*/ 2147483646 h 848"/>
              <a:gd name="T10" fmla="*/ 2147483646 w 3451"/>
              <a:gd name="T11" fmla="*/ 2147483646 h 848"/>
              <a:gd name="T12" fmla="*/ 2147483646 w 3451"/>
              <a:gd name="T13" fmla="*/ 2147483646 h 848"/>
              <a:gd name="T14" fmla="*/ 2147483646 w 3451"/>
              <a:gd name="T15" fmla="*/ 2147483646 h 848"/>
              <a:gd name="T16" fmla="*/ 2147483646 w 3451"/>
              <a:gd name="T17" fmla="*/ 2147483646 h 848"/>
              <a:gd name="T18" fmla="*/ 2147483646 w 3451"/>
              <a:gd name="T19" fmla="*/ 2147483646 h 848"/>
              <a:gd name="T20" fmla="*/ 2147483646 w 3451"/>
              <a:gd name="T21" fmla="*/ 2147483646 h 848"/>
              <a:gd name="T22" fmla="*/ 2147483646 w 3451"/>
              <a:gd name="T23" fmla="*/ 2147483646 h 848"/>
              <a:gd name="T24" fmla="*/ 2147483646 w 3451"/>
              <a:gd name="T25" fmla="*/ 2147483646 h 848"/>
              <a:gd name="T26" fmla="*/ 2147483646 w 3451"/>
              <a:gd name="T27" fmla="*/ 2147483646 h 848"/>
              <a:gd name="T28" fmla="*/ 2147483646 w 3451"/>
              <a:gd name="T29" fmla="*/ 2147483646 h 848"/>
              <a:gd name="T30" fmla="*/ 2147483646 w 3451"/>
              <a:gd name="T31" fmla="*/ 2147483646 h 848"/>
              <a:gd name="T32" fmla="*/ 2147483646 w 3451"/>
              <a:gd name="T33" fmla="*/ 2147483646 h 848"/>
              <a:gd name="T34" fmla="*/ 2147483646 w 3451"/>
              <a:gd name="T35" fmla="*/ 2147483646 h 848"/>
              <a:gd name="T36" fmla="*/ 2147483646 w 3451"/>
              <a:gd name="T37" fmla="*/ 2147483646 h 848"/>
              <a:gd name="T38" fmla="*/ 2147483646 w 3451"/>
              <a:gd name="T39" fmla="*/ 2147483646 h 848"/>
              <a:gd name="T40" fmla="*/ 2147483646 w 3451"/>
              <a:gd name="T41" fmla="*/ 2147483646 h 848"/>
              <a:gd name="T42" fmla="*/ 2147483646 w 3451"/>
              <a:gd name="T43" fmla="*/ 2147483646 h 848"/>
              <a:gd name="T44" fmla="*/ 2147483646 w 3451"/>
              <a:gd name="T45" fmla="*/ 0 h 848"/>
              <a:gd name="T46" fmla="*/ 2147483646 w 3451"/>
              <a:gd name="T47" fmla="*/ 2147483646 h 848"/>
              <a:gd name="T48" fmla="*/ 2147483646 w 3451"/>
              <a:gd name="T49" fmla="*/ 2147483646 h 848"/>
              <a:gd name="T50" fmla="*/ 2147483646 w 3451"/>
              <a:gd name="T51" fmla="*/ 2147483646 h 848"/>
              <a:gd name="T52" fmla="*/ 2147483646 w 3451"/>
              <a:gd name="T53" fmla="*/ 2147483646 h 848"/>
              <a:gd name="T54" fmla="*/ 2147483646 w 3451"/>
              <a:gd name="T55" fmla="*/ 2147483646 h 848"/>
              <a:gd name="T56" fmla="*/ 2147483646 w 3451"/>
              <a:gd name="T57" fmla="*/ 2147483646 h 848"/>
              <a:gd name="T58" fmla="*/ 2147483646 w 3451"/>
              <a:gd name="T59" fmla="*/ 2147483646 h 848"/>
              <a:gd name="T60" fmla="*/ 2147483646 w 3451"/>
              <a:gd name="T61" fmla="*/ 2147483646 h 848"/>
              <a:gd name="T62" fmla="*/ 2147483646 w 3451"/>
              <a:gd name="T63" fmla="*/ 2147483646 h 848"/>
              <a:gd name="T64" fmla="*/ 2147483646 w 3451"/>
              <a:gd name="T65" fmla="*/ 2147483646 h 848"/>
              <a:gd name="T66" fmla="*/ 2147483646 w 3451"/>
              <a:gd name="T67" fmla="*/ 2147483646 h 848"/>
              <a:gd name="T68" fmla="*/ 2147483646 w 3451"/>
              <a:gd name="T69" fmla="*/ 2147483646 h 848"/>
              <a:gd name="T70" fmla="*/ 2147483646 w 3451"/>
              <a:gd name="T71" fmla="*/ 2147483646 h 848"/>
              <a:gd name="T72" fmla="*/ 2147483646 w 3451"/>
              <a:gd name="T73" fmla="*/ 2147483646 h 848"/>
              <a:gd name="T74" fmla="*/ 2147483646 w 3451"/>
              <a:gd name="T75" fmla="*/ 2147483646 h 848"/>
              <a:gd name="T76" fmla="*/ 2147483646 w 3451"/>
              <a:gd name="T77" fmla="*/ 2147483646 h 848"/>
              <a:gd name="T78" fmla="*/ 2147483646 w 3451"/>
              <a:gd name="T79" fmla="*/ 2147483646 h 848"/>
              <a:gd name="T80" fmla="*/ 2147483646 w 3451"/>
              <a:gd name="T81" fmla="*/ 2147483646 h 848"/>
              <a:gd name="T82" fmla="*/ 2147483646 w 3451"/>
              <a:gd name="T83" fmla="*/ 2147483646 h 848"/>
              <a:gd name="T84" fmla="*/ 2147483646 w 3451"/>
              <a:gd name="T85" fmla="*/ 2147483646 h 8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451" h="848">
                <a:moveTo>
                  <a:pt x="197" y="1"/>
                </a:moveTo>
                <a:cubicBezTo>
                  <a:pt x="200" y="5"/>
                  <a:pt x="477" y="498"/>
                  <a:pt x="479" y="501"/>
                </a:cubicBezTo>
                <a:cubicBezTo>
                  <a:pt x="479" y="832"/>
                  <a:pt x="479" y="832"/>
                  <a:pt x="479" y="832"/>
                </a:cubicBezTo>
                <a:cubicBezTo>
                  <a:pt x="289" y="832"/>
                  <a:pt x="289" y="832"/>
                  <a:pt x="289" y="832"/>
                </a:cubicBezTo>
                <a:cubicBezTo>
                  <a:pt x="289" y="498"/>
                  <a:pt x="289" y="498"/>
                  <a:pt x="289" y="498"/>
                </a:cubicBezTo>
                <a:cubicBezTo>
                  <a:pt x="289" y="498"/>
                  <a:pt x="8" y="15"/>
                  <a:pt x="0" y="1"/>
                </a:cubicBezTo>
                <a:lnTo>
                  <a:pt x="197" y="1"/>
                </a:lnTo>
                <a:close/>
                <a:moveTo>
                  <a:pt x="2619" y="354"/>
                </a:moveTo>
                <a:cubicBezTo>
                  <a:pt x="2609" y="376"/>
                  <a:pt x="2609" y="376"/>
                  <a:pt x="2609" y="376"/>
                </a:cubicBezTo>
                <a:cubicBezTo>
                  <a:pt x="2609" y="376"/>
                  <a:pt x="2609" y="283"/>
                  <a:pt x="2609" y="278"/>
                </a:cubicBezTo>
                <a:cubicBezTo>
                  <a:pt x="2431" y="278"/>
                  <a:pt x="2431" y="278"/>
                  <a:pt x="2431" y="278"/>
                </a:cubicBezTo>
                <a:cubicBezTo>
                  <a:pt x="2431" y="832"/>
                  <a:pt x="2431" y="832"/>
                  <a:pt x="2431" y="832"/>
                </a:cubicBezTo>
                <a:cubicBezTo>
                  <a:pt x="2609" y="832"/>
                  <a:pt x="2609" y="832"/>
                  <a:pt x="2609" y="832"/>
                </a:cubicBezTo>
                <a:cubicBezTo>
                  <a:pt x="2609" y="558"/>
                  <a:pt x="2609" y="558"/>
                  <a:pt x="2609" y="558"/>
                </a:cubicBezTo>
                <a:cubicBezTo>
                  <a:pt x="2609" y="493"/>
                  <a:pt x="2653" y="423"/>
                  <a:pt x="2749" y="423"/>
                </a:cubicBezTo>
                <a:cubicBezTo>
                  <a:pt x="2775" y="423"/>
                  <a:pt x="2796" y="428"/>
                  <a:pt x="2816" y="433"/>
                </a:cubicBezTo>
                <a:cubicBezTo>
                  <a:pt x="2816" y="271"/>
                  <a:pt x="2816" y="271"/>
                  <a:pt x="2816" y="271"/>
                </a:cubicBezTo>
                <a:cubicBezTo>
                  <a:pt x="2805" y="269"/>
                  <a:pt x="2791" y="267"/>
                  <a:pt x="2776" y="267"/>
                </a:cubicBezTo>
                <a:cubicBezTo>
                  <a:pt x="2696" y="267"/>
                  <a:pt x="2646" y="305"/>
                  <a:pt x="2619" y="354"/>
                </a:cubicBezTo>
                <a:close/>
                <a:moveTo>
                  <a:pt x="1409" y="262"/>
                </a:moveTo>
                <a:cubicBezTo>
                  <a:pt x="1337" y="262"/>
                  <a:pt x="1282" y="290"/>
                  <a:pt x="1237" y="351"/>
                </a:cubicBezTo>
                <a:cubicBezTo>
                  <a:pt x="1234" y="354"/>
                  <a:pt x="1234" y="354"/>
                  <a:pt x="1234" y="354"/>
                </a:cubicBezTo>
                <a:cubicBezTo>
                  <a:pt x="1233" y="351"/>
                  <a:pt x="1233" y="351"/>
                  <a:pt x="1233" y="351"/>
                </a:cubicBezTo>
                <a:cubicBezTo>
                  <a:pt x="1206" y="292"/>
                  <a:pt x="1152" y="262"/>
                  <a:pt x="1072" y="262"/>
                </a:cubicBezTo>
                <a:cubicBezTo>
                  <a:pt x="1007" y="262"/>
                  <a:pt x="951" y="295"/>
                  <a:pt x="917" y="348"/>
                </a:cubicBezTo>
                <a:cubicBezTo>
                  <a:pt x="913" y="354"/>
                  <a:pt x="913" y="354"/>
                  <a:pt x="913" y="354"/>
                </a:cubicBezTo>
                <a:cubicBezTo>
                  <a:pt x="913" y="354"/>
                  <a:pt x="913" y="282"/>
                  <a:pt x="913" y="278"/>
                </a:cubicBezTo>
                <a:cubicBezTo>
                  <a:pt x="735" y="278"/>
                  <a:pt x="735" y="278"/>
                  <a:pt x="735" y="278"/>
                </a:cubicBezTo>
                <a:cubicBezTo>
                  <a:pt x="735" y="831"/>
                  <a:pt x="735" y="831"/>
                  <a:pt x="735" y="831"/>
                </a:cubicBezTo>
                <a:cubicBezTo>
                  <a:pt x="913" y="831"/>
                  <a:pt x="913" y="831"/>
                  <a:pt x="913" y="831"/>
                </a:cubicBezTo>
                <a:cubicBezTo>
                  <a:pt x="913" y="562"/>
                  <a:pt x="913" y="562"/>
                  <a:pt x="913" y="562"/>
                </a:cubicBezTo>
                <a:cubicBezTo>
                  <a:pt x="913" y="451"/>
                  <a:pt x="940" y="408"/>
                  <a:pt x="1009" y="408"/>
                </a:cubicBezTo>
                <a:cubicBezTo>
                  <a:pt x="1056" y="408"/>
                  <a:pt x="1080" y="444"/>
                  <a:pt x="1080" y="516"/>
                </a:cubicBezTo>
                <a:cubicBezTo>
                  <a:pt x="1080" y="831"/>
                  <a:pt x="1080" y="831"/>
                  <a:pt x="1080" y="831"/>
                </a:cubicBezTo>
                <a:cubicBezTo>
                  <a:pt x="1258" y="831"/>
                  <a:pt x="1258" y="831"/>
                  <a:pt x="1258" y="831"/>
                </a:cubicBezTo>
                <a:cubicBezTo>
                  <a:pt x="1258" y="561"/>
                  <a:pt x="1258" y="561"/>
                  <a:pt x="1258" y="561"/>
                </a:cubicBezTo>
                <a:cubicBezTo>
                  <a:pt x="1258" y="474"/>
                  <a:pt x="1265" y="408"/>
                  <a:pt x="1347" y="408"/>
                </a:cubicBezTo>
                <a:cubicBezTo>
                  <a:pt x="1396" y="408"/>
                  <a:pt x="1426" y="444"/>
                  <a:pt x="1426" y="506"/>
                </a:cubicBezTo>
                <a:cubicBezTo>
                  <a:pt x="1426" y="831"/>
                  <a:pt x="1426" y="831"/>
                  <a:pt x="1426" y="831"/>
                </a:cubicBezTo>
                <a:cubicBezTo>
                  <a:pt x="1604" y="831"/>
                  <a:pt x="1604" y="831"/>
                  <a:pt x="1604" y="831"/>
                </a:cubicBezTo>
                <a:cubicBezTo>
                  <a:pt x="1604" y="500"/>
                  <a:pt x="1604" y="500"/>
                  <a:pt x="1604" y="500"/>
                </a:cubicBezTo>
                <a:cubicBezTo>
                  <a:pt x="1604" y="389"/>
                  <a:pt x="1582" y="262"/>
                  <a:pt x="1409" y="262"/>
                </a:cubicBezTo>
                <a:close/>
                <a:moveTo>
                  <a:pt x="587" y="0"/>
                </a:moveTo>
                <a:cubicBezTo>
                  <a:pt x="585" y="5"/>
                  <a:pt x="464" y="212"/>
                  <a:pt x="446" y="243"/>
                </a:cubicBezTo>
                <a:cubicBezTo>
                  <a:pt x="543" y="417"/>
                  <a:pt x="543" y="417"/>
                  <a:pt x="543" y="417"/>
                </a:cubicBezTo>
                <a:cubicBezTo>
                  <a:pt x="557" y="393"/>
                  <a:pt x="778" y="13"/>
                  <a:pt x="785" y="0"/>
                </a:cubicBezTo>
                <a:lnTo>
                  <a:pt x="587" y="0"/>
                </a:lnTo>
                <a:close/>
                <a:moveTo>
                  <a:pt x="2225" y="343"/>
                </a:moveTo>
                <a:cubicBezTo>
                  <a:pt x="2279" y="399"/>
                  <a:pt x="2308" y="482"/>
                  <a:pt x="2308" y="577"/>
                </a:cubicBezTo>
                <a:cubicBezTo>
                  <a:pt x="2308" y="584"/>
                  <a:pt x="2308" y="591"/>
                  <a:pt x="2307" y="597"/>
                </a:cubicBezTo>
                <a:cubicBezTo>
                  <a:pt x="1897" y="597"/>
                  <a:pt x="1897" y="597"/>
                  <a:pt x="1897" y="597"/>
                </a:cubicBezTo>
                <a:cubicBezTo>
                  <a:pt x="1897" y="600"/>
                  <a:pt x="1897" y="600"/>
                  <a:pt x="1897" y="600"/>
                </a:cubicBezTo>
                <a:cubicBezTo>
                  <a:pt x="1901" y="681"/>
                  <a:pt x="1948" y="729"/>
                  <a:pt x="2025" y="729"/>
                </a:cubicBezTo>
                <a:cubicBezTo>
                  <a:pt x="2073" y="729"/>
                  <a:pt x="2114" y="706"/>
                  <a:pt x="2130" y="668"/>
                </a:cubicBezTo>
                <a:cubicBezTo>
                  <a:pt x="2297" y="668"/>
                  <a:pt x="2297" y="668"/>
                  <a:pt x="2297" y="668"/>
                </a:cubicBezTo>
                <a:cubicBezTo>
                  <a:pt x="2266" y="781"/>
                  <a:pt x="2164" y="848"/>
                  <a:pt x="2022" y="848"/>
                </a:cubicBezTo>
                <a:cubicBezTo>
                  <a:pt x="1932" y="848"/>
                  <a:pt x="1857" y="821"/>
                  <a:pt x="1803" y="770"/>
                </a:cubicBezTo>
                <a:cubicBezTo>
                  <a:pt x="1748" y="718"/>
                  <a:pt x="1719" y="643"/>
                  <a:pt x="1719" y="553"/>
                </a:cubicBezTo>
                <a:cubicBezTo>
                  <a:pt x="1719" y="472"/>
                  <a:pt x="1750" y="398"/>
                  <a:pt x="1807" y="344"/>
                </a:cubicBezTo>
                <a:cubicBezTo>
                  <a:pt x="1863" y="291"/>
                  <a:pt x="1938" y="262"/>
                  <a:pt x="2018" y="262"/>
                </a:cubicBezTo>
                <a:cubicBezTo>
                  <a:pt x="2103" y="262"/>
                  <a:pt x="2175" y="290"/>
                  <a:pt x="2225" y="343"/>
                </a:cubicBezTo>
                <a:close/>
                <a:moveTo>
                  <a:pt x="2129" y="500"/>
                </a:moveTo>
                <a:cubicBezTo>
                  <a:pt x="2129" y="497"/>
                  <a:pt x="2129" y="497"/>
                  <a:pt x="2129" y="497"/>
                </a:cubicBezTo>
                <a:cubicBezTo>
                  <a:pt x="2126" y="431"/>
                  <a:pt x="2078" y="381"/>
                  <a:pt x="2018" y="381"/>
                </a:cubicBezTo>
                <a:cubicBezTo>
                  <a:pt x="1955" y="381"/>
                  <a:pt x="1909" y="425"/>
                  <a:pt x="1897" y="497"/>
                </a:cubicBezTo>
                <a:cubicBezTo>
                  <a:pt x="1897" y="500"/>
                  <a:pt x="1897" y="500"/>
                  <a:pt x="1897" y="500"/>
                </a:cubicBezTo>
                <a:lnTo>
                  <a:pt x="2129" y="500"/>
                </a:lnTo>
                <a:close/>
                <a:moveTo>
                  <a:pt x="3450" y="597"/>
                </a:moveTo>
                <a:cubicBezTo>
                  <a:pt x="3040" y="597"/>
                  <a:pt x="3040" y="597"/>
                  <a:pt x="3040" y="597"/>
                </a:cubicBezTo>
                <a:cubicBezTo>
                  <a:pt x="3040" y="600"/>
                  <a:pt x="3040" y="600"/>
                  <a:pt x="3040" y="600"/>
                </a:cubicBezTo>
                <a:cubicBezTo>
                  <a:pt x="3044" y="681"/>
                  <a:pt x="3091" y="729"/>
                  <a:pt x="3168" y="729"/>
                </a:cubicBezTo>
                <a:cubicBezTo>
                  <a:pt x="3216" y="729"/>
                  <a:pt x="3257" y="706"/>
                  <a:pt x="3273" y="668"/>
                </a:cubicBezTo>
                <a:cubicBezTo>
                  <a:pt x="3440" y="668"/>
                  <a:pt x="3440" y="668"/>
                  <a:pt x="3440" y="668"/>
                </a:cubicBezTo>
                <a:cubicBezTo>
                  <a:pt x="3409" y="781"/>
                  <a:pt x="3307" y="848"/>
                  <a:pt x="3165" y="848"/>
                </a:cubicBezTo>
                <a:cubicBezTo>
                  <a:pt x="3075" y="848"/>
                  <a:pt x="3000" y="821"/>
                  <a:pt x="2946" y="770"/>
                </a:cubicBezTo>
                <a:cubicBezTo>
                  <a:pt x="2891" y="718"/>
                  <a:pt x="2862" y="643"/>
                  <a:pt x="2862" y="553"/>
                </a:cubicBezTo>
                <a:cubicBezTo>
                  <a:pt x="2862" y="472"/>
                  <a:pt x="2893" y="398"/>
                  <a:pt x="2950" y="344"/>
                </a:cubicBezTo>
                <a:cubicBezTo>
                  <a:pt x="3006" y="291"/>
                  <a:pt x="3081" y="262"/>
                  <a:pt x="3161" y="262"/>
                </a:cubicBezTo>
                <a:cubicBezTo>
                  <a:pt x="3246" y="262"/>
                  <a:pt x="3318" y="290"/>
                  <a:pt x="3368" y="343"/>
                </a:cubicBezTo>
                <a:cubicBezTo>
                  <a:pt x="3422" y="399"/>
                  <a:pt x="3451" y="482"/>
                  <a:pt x="3451" y="577"/>
                </a:cubicBezTo>
                <a:cubicBezTo>
                  <a:pt x="3451" y="584"/>
                  <a:pt x="3451" y="591"/>
                  <a:pt x="3450" y="597"/>
                </a:cubicBezTo>
                <a:close/>
                <a:moveTo>
                  <a:pt x="3272" y="500"/>
                </a:moveTo>
                <a:cubicBezTo>
                  <a:pt x="3272" y="497"/>
                  <a:pt x="3272" y="497"/>
                  <a:pt x="3272" y="497"/>
                </a:cubicBezTo>
                <a:cubicBezTo>
                  <a:pt x="3269" y="431"/>
                  <a:pt x="3221" y="381"/>
                  <a:pt x="3161" y="381"/>
                </a:cubicBezTo>
                <a:cubicBezTo>
                  <a:pt x="3098" y="381"/>
                  <a:pt x="3052" y="425"/>
                  <a:pt x="3040" y="497"/>
                </a:cubicBezTo>
                <a:cubicBezTo>
                  <a:pt x="3040" y="500"/>
                  <a:pt x="3040" y="500"/>
                  <a:pt x="3040" y="500"/>
                </a:cubicBezTo>
                <a:lnTo>
                  <a:pt x="3272" y="500"/>
                </a:lnTo>
                <a:close/>
              </a:path>
            </a:pathLst>
          </a:custGeom>
          <a:solidFill>
            <a:srgbClr val="6E23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3"/>
          <p:cNvSpPr>
            <a:spLocks noGrp="1" noSelect="1"/>
          </p:cNvSpPr>
          <p:nvPr>
            <p:ph type="title"/>
          </p:nvPr>
        </p:nvSpPr>
        <p:spPr>
          <a:xfrm>
            <a:off x="1265150" y="750285"/>
            <a:ext cx="10254536" cy="1062001"/>
          </a:xfrm>
        </p:spPr>
        <p:txBody>
          <a:bodyPr/>
          <a:lstStyle>
            <a:lvl1pPr>
              <a:lnSpc>
                <a:spcPct val="92000"/>
              </a:lnSpc>
              <a:defRPr sz="5500" spc="-100" baseline="0">
                <a:solidFill>
                  <a:schemeClr val="tx2"/>
                </a:solidFill>
              </a:defRPr>
            </a:lvl1pPr>
          </a:lstStyle>
          <a:p>
            <a:r>
              <a:rPr lang="nl-NL"/>
              <a:t>Klik om stijl te bewerken</a:t>
            </a:r>
          </a:p>
        </p:txBody>
      </p:sp>
      <p:sp>
        <p:nvSpPr>
          <p:cNvPr id="21" name="Frame text 4 (JU-Free)"/>
          <p:cNvSpPr>
            <a:spLocks noGrp="1"/>
          </p:cNvSpPr>
          <p:nvPr>
            <p:ph type="body" sz="quarter" idx="13"/>
          </p:nvPr>
        </p:nvSpPr>
        <p:spPr>
          <a:xfrm>
            <a:off x="1265238" y="2373313"/>
            <a:ext cx="10253662" cy="2832100"/>
          </a:xfrm>
        </p:spPr>
        <p:txBody>
          <a:bodyPr/>
          <a:lstStyle>
            <a:lvl1pPr marL="0" indent="0">
              <a:buNone/>
              <a:defRPr sz="2300"/>
            </a:lvl1pPr>
            <a:lvl2pPr marL="0" marR="0" indent="0" algn="l" fontAlgn="auto">
              <a:lnSpc>
                <a:spcPct val="114000"/>
              </a:lnSpc>
              <a:spcBef>
                <a:spcPts val="0"/>
              </a:spcBef>
              <a:spcAft>
                <a:spcPts val="0"/>
              </a:spcAft>
              <a:buFontTx/>
              <a:buNone/>
              <a:defRPr kumimoji="0" sz="2300" b="0" i="0" u="none" baseline="0">
                <a:solidFill>
                  <a:schemeClr val="tx1">
                    <a:lumMod val="100000"/>
                  </a:schemeClr>
                </a:solidFill>
                <a:latin typeface="Poppins" panose="00000500000000000000" pitchFamily="2" charset="0"/>
              </a:defRPr>
            </a:lvl2pPr>
            <a:lvl3pPr marL="0" marR="0" indent="0" algn="l" fontAlgn="auto">
              <a:lnSpc>
                <a:spcPct val="114000"/>
              </a:lnSpc>
              <a:spcBef>
                <a:spcPts val="0"/>
              </a:spcBef>
              <a:spcAft>
                <a:spcPts val="0"/>
              </a:spcAft>
              <a:buFontTx/>
              <a:buNone/>
              <a:defRPr kumimoji="0" sz="2300" b="0" i="0" u="none" baseline="0">
                <a:solidFill>
                  <a:schemeClr val="tx1">
                    <a:lumMod val="100000"/>
                  </a:schemeClr>
                </a:solidFill>
                <a:latin typeface="Poppins" panose="00000500000000000000" pitchFamily="2" charset="0"/>
              </a:defRPr>
            </a:lvl3pPr>
            <a:lvl4pPr marL="0" marR="0" indent="0" algn="l" fontAlgn="auto">
              <a:lnSpc>
                <a:spcPct val="114000"/>
              </a:lnSpc>
              <a:spcBef>
                <a:spcPts val="0"/>
              </a:spcBef>
              <a:spcAft>
                <a:spcPts val="0"/>
              </a:spcAft>
              <a:buFontTx/>
              <a:buNone/>
              <a:defRPr kumimoji="0" sz="2300" b="0" i="0" u="none" baseline="0">
                <a:solidFill>
                  <a:schemeClr val="tx1">
                    <a:lumMod val="100000"/>
                  </a:schemeClr>
                </a:solidFill>
                <a:latin typeface="Poppins" panose="00000500000000000000" pitchFamily="2" charset="0"/>
              </a:defRPr>
            </a:lvl4pPr>
            <a:lvl5pPr marL="0" marR="0" indent="0" algn="l" fontAlgn="auto">
              <a:lnSpc>
                <a:spcPct val="114000"/>
              </a:lnSpc>
              <a:spcBef>
                <a:spcPts val="0"/>
              </a:spcBef>
              <a:spcAft>
                <a:spcPts val="0"/>
              </a:spcAft>
              <a:buFontTx/>
              <a:buNone/>
              <a:defRPr kumimoji="0" sz="2300" b="0" i="0" u="none" baseline="0">
                <a:solidFill>
                  <a:schemeClr val="tx1">
                    <a:lumMod val="100000"/>
                  </a:schemeClr>
                </a:solidFill>
                <a:latin typeface="Poppins" panose="00000500000000000000" pitchFamily="2" charset="0"/>
              </a:defRPr>
            </a:lvl5pPr>
            <a:lvl6pPr marL="0" marR="0" indent="0" algn="l" fontAlgn="auto">
              <a:lnSpc>
                <a:spcPct val="114000"/>
              </a:lnSpc>
              <a:spcBef>
                <a:spcPts val="0"/>
              </a:spcBef>
              <a:spcAft>
                <a:spcPts val="0"/>
              </a:spcAft>
              <a:buFontTx/>
              <a:buNone/>
              <a:defRPr kumimoji="0" sz="2300" b="0" i="0" u="none" baseline="0">
                <a:solidFill>
                  <a:schemeClr val="tx1">
                    <a:lumMod val="100000"/>
                  </a:schemeClr>
                </a:solidFill>
                <a:latin typeface="Poppins" panose="00000500000000000000" pitchFamily="2" charset="0"/>
              </a:defRPr>
            </a:lvl6pPr>
            <a:lvl7pPr marL="0" marR="0" indent="0" algn="l" fontAlgn="auto">
              <a:lnSpc>
                <a:spcPct val="114000"/>
              </a:lnSpc>
              <a:spcBef>
                <a:spcPts val="0"/>
              </a:spcBef>
              <a:spcAft>
                <a:spcPts val="0"/>
              </a:spcAft>
              <a:buFontTx/>
              <a:buNone/>
              <a:defRPr kumimoji="0" sz="2300" b="0" i="0" u="none" baseline="0">
                <a:solidFill>
                  <a:schemeClr val="tx1">
                    <a:lumMod val="100000"/>
                  </a:schemeClr>
                </a:solidFill>
                <a:latin typeface="Poppins" panose="00000500000000000000" pitchFamily="2" charset="0"/>
              </a:defRPr>
            </a:lvl7pPr>
            <a:lvl8pPr marL="0" marR="0" indent="0" algn="l" fontAlgn="auto">
              <a:lnSpc>
                <a:spcPct val="114000"/>
              </a:lnSpc>
              <a:spcBef>
                <a:spcPts val="0"/>
              </a:spcBef>
              <a:spcAft>
                <a:spcPts val="0"/>
              </a:spcAft>
              <a:buFontTx/>
              <a:buNone/>
              <a:defRPr kumimoji="0" sz="2300" b="0" i="0" u="none" baseline="0">
                <a:solidFill>
                  <a:schemeClr val="tx1">
                    <a:lumMod val="100000"/>
                  </a:schemeClr>
                </a:solidFill>
                <a:latin typeface="Poppins" panose="00000500000000000000" pitchFamily="2" charset="0"/>
              </a:defRPr>
            </a:lvl8pPr>
            <a:lvl9pPr marL="0" marR="0" indent="0" algn="l" fontAlgn="auto">
              <a:lnSpc>
                <a:spcPct val="114000"/>
              </a:lnSpc>
              <a:spcBef>
                <a:spcPts val="0"/>
              </a:spcBef>
              <a:spcAft>
                <a:spcPts val="0"/>
              </a:spcAft>
              <a:buFontTx/>
              <a:buNone/>
              <a:defRPr kumimoji="0" sz="2300" b="0" i="0" u="none" baseline="0">
                <a:solidFill>
                  <a:schemeClr val="tx1">
                    <a:lumMod val="100000"/>
                  </a:schemeClr>
                </a:solidFill>
                <a:latin typeface="Poppins" panose="00000500000000000000" pitchFamily="2" charset="0"/>
              </a:defRPr>
            </a:lvl9pPr>
          </a:lstStyle>
          <a:p>
            <a:pPr lvl="0"/>
            <a:r>
              <a:rPr lang="nl-NL"/>
              <a:t>Klikken om de tekststijl van het model te bewerken</a:t>
            </a:r>
          </a:p>
          <a:p>
            <a:pPr lvl="1"/>
            <a:r>
              <a:rPr lang="nl-NL"/>
              <a:t>Tweede niveau</a:t>
            </a:r>
          </a:p>
        </p:txBody>
      </p:sp>
    </p:spTree>
    <p:extLst>
      <p:ext uri="{BB962C8B-B14F-4D97-AF65-F5344CB8AC3E}">
        <p14:creationId xmlns:p14="http://schemas.microsoft.com/office/powerpoint/2010/main" val="3919934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 en grote tekst met foto">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A74A711D-6D02-4A21-8F1A-15B4BB66CBE2}"/>
              </a:ext>
            </a:extLst>
          </p:cNvPr>
          <p:cNvSpPr>
            <a:spLocks noSelect="1" noChangeArrowheads="1"/>
          </p:cNvSpPr>
          <p:nvPr/>
        </p:nvSpPr>
        <p:spPr bwMode="auto">
          <a:xfrm>
            <a:off x="0" y="0"/>
            <a:ext cx="6096000" cy="6858000"/>
          </a:xfrm>
          <a:prstGeom prst="rect">
            <a:avLst/>
          </a:prstGeom>
          <a:solidFill>
            <a:srgbClr val="F8E9D3"/>
          </a:solidFill>
          <a:ln>
            <a:noFill/>
          </a:ln>
        </p:spPr>
        <p:txBody>
          <a:bodyPr/>
          <a:lstStyle>
            <a:lvl1pPr>
              <a:defRPr>
                <a:solidFill>
                  <a:schemeClr val="tx1"/>
                </a:solidFill>
                <a:latin typeface="Poppins"/>
              </a:defRPr>
            </a:lvl1pPr>
            <a:lvl2pPr marL="742950" indent="-285750">
              <a:defRPr>
                <a:solidFill>
                  <a:schemeClr val="tx1"/>
                </a:solidFill>
                <a:latin typeface="Poppins"/>
              </a:defRPr>
            </a:lvl2pPr>
            <a:lvl3pPr marL="1143000" indent="-228600">
              <a:defRPr>
                <a:solidFill>
                  <a:schemeClr val="tx1"/>
                </a:solidFill>
                <a:latin typeface="Poppins"/>
              </a:defRPr>
            </a:lvl3pPr>
            <a:lvl4pPr marL="1600200" indent="-228600">
              <a:defRPr>
                <a:solidFill>
                  <a:schemeClr val="tx1"/>
                </a:solidFill>
                <a:latin typeface="Poppins"/>
              </a:defRPr>
            </a:lvl4pPr>
            <a:lvl5pPr marL="2057400" indent="-228600">
              <a:defRPr>
                <a:solidFill>
                  <a:schemeClr val="tx1"/>
                </a:solidFill>
                <a:latin typeface="Poppins"/>
              </a:defRPr>
            </a:lvl5pPr>
            <a:lvl6pPr marL="2514600" indent="-228600" fontAlgn="base">
              <a:spcBef>
                <a:spcPct val="0"/>
              </a:spcBef>
              <a:spcAft>
                <a:spcPct val="0"/>
              </a:spcAft>
              <a:defRPr>
                <a:solidFill>
                  <a:schemeClr val="tx1"/>
                </a:solidFill>
                <a:latin typeface="Poppins"/>
              </a:defRPr>
            </a:lvl6pPr>
            <a:lvl7pPr marL="2971800" indent="-228600" fontAlgn="base">
              <a:spcBef>
                <a:spcPct val="0"/>
              </a:spcBef>
              <a:spcAft>
                <a:spcPct val="0"/>
              </a:spcAft>
              <a:defRPr>
                <a:solidFill>
                  <a:schemeClr val="tx1"/>
                </a:solidFill>
                <a:latin typeface="Poppins"/>
              </a:defRPr>
            </a:lvl7pPr>
            <a:lvl8pPr marL="3429000" indent="-228600" fontAlgn="base">
              <a:spcBef>
                <a:spcPct val="0"/>
              </a:spcBef>
              <a:spcAft>
                <a:spcPct val="0"/>
              </a:spcAft>
              <a:defRPr>
                <a:solidFill>
                  <a:schemeClr val="tx1"/>
                </a:solidFill>
                <a:latin typeface="Poppins"/>
              </a:defRPr>
            </a:lvl8pPr>
            <a:lvl9pPr marL="3886200" indent="-228600" fontAlgn="base">
              <a:spcBef>
                <a:spcPct val="0"/>
              </a:spcBef>
              <a:spcAft>
                <a:spcPct val="0"/>
              </a:spcAft>
              <a:defRPr>
                <a:solidFill>
                  <a:schemeClr val="tx1"/>
                </a:solidFill>
                <a:latin typeface="Poppins"/>
              </a:defRPr>
            </a:lvl9pPr>
          </a:lstStyle>
          <a:p>
            <a:pPr eaLnBrk="1" hangingPunct="1">
              <a:defRPr/>
            </a:pPr>
            <a:endParaRPr lang="nl-NL" altLang="nl-NL"/>
          </a:p>
        </p:txBody>
      </p:sp>
      <p:sp>
        <p:nvSpPr>
          <p:cNvPr id="6" name="Frame 2">
            <a:extLst>
              <a:ext uri="{FF2B5EF4-FFF2-40B4-BE49-F238E27FC236}">
                <a16:creationId xmlns:a16="http://schemas.microsoft.com/office/drawing/2014/main" id="{11EE85C1-60C2-446F-B78E-90B996AB1D9A}"/>
              </a:ext>
            </a:extLst>
          </p:cNvPr>
          <p:cNvSpPr>
            <a:spLocks noSelect="1"/>
          </p:cNvSpPr>
          <p:nvPr/>
        </p:nvSpPr>
        <p:spPr bwMode="auto">
          <a:xfrm>
            <a:off x="635000" y="6145213"/>
            <a:ext cx="1095375" cy="268287"/>
          </a:xfrm>
          <a:custGeom>
            <a:avLst/>
            <a:gdLst>
              <a:gd name="T0" fmla="*/ 2147483646 w 3451"/>
              <a:gd name="T1" fmla="*/ 2147483646 h 848"/>
              <a:gd name="T2" fmla="*/ 2147483646 w 3451"/>
              <a:gd name="T3" fmla="*/ 2147483646 h 848"/>
              <a:gd name="T4" fmla="*/ 0 w 3451"/>
              <a:gd name="T5" fmla="*/ 31629709 h 848"/>
              <a:gd name="T6" fmla="*/ 2147483646 w 3451"/>
              <a:gd name="T7" fmla="*/ 2147483646 h 848"/>
              <a:gd name="T8" fmla="*/ 2147483646 w 3451"/>
              <a:gd name="T9" fmla="*/ 2147483646 h 848"/>
              <a:gd name="T10" fmla="*/ 2147483646 w 3451"/>
              <a:gd name="T11" fmla="*/ 2147483646 h 848"/>
              <a:gd name="T12" fmla="*/ 2147483646 w 3451"/>
              <a:gd name="T13" fmla="*/ 2147483646 h 848"/>
              <a:gd name="T14" fmla="*/ 2147483646 w 3451"/>
              <a:gd name="T15" fmla="*/ 2147483646 h 848"/>
              <a:gd name="T16" fmla="*/ 2147483646 w 3451"/>
              <a:gd name="T17" fmla="*/ 2147483646 h 848"/>
              <a:gd name="T18" fmla="*/ 2147483646 w 3451"/>
              <a:gd name="T19" fmla="*/ 2147483646 h 848"/>
              <a:gd name="T20" fmla="*/ 2147483646 w 3451"/>
              <a:gd name="T21" fmla="*/ 2147483646 h 848"/>
              <a:gd name="T22" fmla="*/ 2147483646 w 3451"/>
              <a:gd name="T23" fmla="*/ 2147483646 h 848"/>
              <a:gd name="T24" fmla="*/ 2147483646 w 3451"/>
              <a:gd name="T25" fmla="*/ 2147483646 h 848"/>
              <a:gd name="T26" fmla="*/ 2147483646 w 3451"/>
              <a:gd name="T27" fmla="*/ 2147483646 h 848"/>
              <a:gd name="T28" fmla="*/ 2147483646 w 3451"/>
              <a:gd name="T29" fmla="*/ 2147483646 h 848"/>
              <a:gd name="T30" fmla="*/ 2147483646 w 3451"/>
              <a:gd name="T31" fmla="*/ 2147483646 h 848"/>
              <a:gd name="T32" fmla="*/ 2147483646 w 3451"/>
              <a:gd name="T33" fmla="*/ 2147483646 h 848"/>
              <a:gd name="T34" fmla="*/ 2147483646 w 3451"/>
              <a:gd name="T35" fmla="*/ 2147483646 h 848"/>
              <a:gd name="T36" fmla="*/ 2147483646 w 3451"/>
              <a:gd name="T37" fmla="*/ 2147483646 h 848"/>
              <a:gd name="T38" fmla="*/ 2147483646 w 3451"/>
              <a:gd name="T39" fmla="*/ 2147483646 h 848"/>
              <a:gd name="T40" fmla="*/ 2147483646 w 3451"/>
              <a:gd name="T41" fmla="*/ 2147483646 h 848"/>
              <a:gd name="T42" fmla="*/ 2147483646 w 3451"/>
              <a:gd name="T43" fmla="*/ 2147483646 h 848"/>
              <a:gd name="T44" fmla="*/ 2147483646 w 3451"/>
              <a:gd name="T45" fmla="*/ 0 h 848"/>
              <a:gd name="T46" fmla="*/ 2147483646 w 3451"/>
              <a:gd name="T47" fmla="*/ 2147483646 h 848"/>
              <a:gd name="T48" fmla="*/ 2147483646 w 3451"/>
              <a:gd name="T49" fmla="*/ 2147483646 h 848"/>
              <a:gd name="T50" fmla="*/ 2147483646 w 3451"/>
              <a:gd name="T51" fmla="*/ 2147483646 h 848"/>
              <a:gd name="T52" fmla="*/ 2147483646 w 3451"/>
              <a:gd name="T53" fmla="*/ 2147483646 h 848"/>
              <a:gd name="T54" fmla="*/ 2147483646 w 3451"/>
              <a:gd name="T55" fmla="*/ 2147483646 h 848"/>
              <a:gd name="T56" fmla="*/ 2147483646 w 3451"/>
              <a:gd name="T57" fmla="*/ 2147483646 h 848"/>
              <a:gd name="T58" fmla="*/ 2147483646 w 3451"/>
              <a:gd name="T59" fmla="*/ 2147483646 h 848"/>
              <a:gd name="T60" fmla="*/ 2147483646 w 3451"/>
              <a:gd name="T61" fmla="*/ 2147483646 h 848"/>
              <a:gd name="T62" fmla="*/ 2147483646 w 3451"/>
              <a:gd name="T63" fmla="*/ 2147483646 h 848"/>
              <a:gd name="T64" fmla="*/ 2147483646 w 3451"/>
              <a:gd name="T65" fmla="*/ 2147483646 h 848"/>
              <a:gd name="T66" fmla="*/ 2147483646 w 3451"/>
              <a:gd name="T67" fmla="*/ 2147483646 h 848"/>
              <a:gd name="T68" fmla="*/ 2147483646 w 3451"/>
              <a:gd name="T69" fmla="*/ 2147483646 h 848"/>
              <a:gd name="T70" fmla="*/ 2147483646 w 3451"/>
              <a:gd name="T71" fmla="*/ 2147483646 h 848"/>
              <a:gd name="T72" fmla="*/ 2147483646 w 3451"/>
              <a:gd name="T73" fmla="*/ 2147483646 h 848"/>
              <a:gd name="T74" fmla="*/ 2147483646 w 3451"/>
              <a:gd name="T75" fmla="*/ 2147483646 h 848"/>
              <a:gd name="T76" fmla="*/ 2147483646 w 3451"/>
              <a:gd name="T77" fmla="*/ 2147483646 h 848"/>
              <a:gd name="T78" fmla="*/ 2147483646 w 3451"/>
              <a:gd name="T79" fmla="*/ 2147483646 h 848"/>
              <a:gd name="T80" fmla="*/ 2147483646 w 3451"/>
              <a:gd name="T81" fmla="*/ 2147483646 h 848"/>
              <a:gd name="T82" fmla="*/ 2147483646 w 3451"/>
              <a:gd name="T83" fmla="*/ 2147483646 h 848"/>
              <a:gd name="T84" fmla="*/ 2147483646 w 3451"/>
              <a:gd name="T85" fmla="*/ 2147483646 h 8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451" h="848">
                <a:moveTo>
                  <a:pt x="197" y="1"/>
                </a:moveTo>
                <a:cubicBezTo>
                  <a:pt x="200" y="5"/>
                  <a:pt x="477" y="498"/>
                  <a:pt x="479" y="501"/>
                </a:cubicBezTo>
                <a:cubicBezTo>
                  <a:pt x="479" y="832"/>
                  <a:pt x="479" y="832"/>
                  <a:pt x="479" y="832"/>
                </a:cubicBezTo>
                <a:cubicBezTo>
                  <a:pt x="289" y="832"/>
                  <a:pt x="289" y="832"/>
                  <a:pt x="289" y="832"/>
                </a:cubicBezTo>
                <a:cubicBezTo>
                  <a:pt x="289" y="498"/>
                  <a:pt x="289" y="498"/>
                  <a:pt x="289" y="498"/>
                </a:cubicBezTo>
                <a:cubicBezTo>
                  <a:pt x="289" y="498"/>
                  <a:pt x="8" y="15"/>
                  <a:pt x="0" y="1"/>
                </a:cubicBezTo>
                <a:lnTo>
                  <a:pt x="197" y="1"/>
                </a:lnTo>
                <a:close/>
                <a:moveTo>
                  <a:pt x="2619" y="354"/>
                </a:moveTo>
                <a:cubicBezTo>
                  <a:pt x="2609" y="376"/>
                  <a:pt x="2609" y="376"/>
                  <a:pt x="2609" y="376"/>
                </a:cubicBezTo>
                <a:cubicBezTo>
                  <a:pt x="2609" y="376"/>
                  <a:pt x="2609" y="283"/>
                  <a:pt x="2609" y="278"/>
                </a:cubicBezTo>
                <a:cubicBezTo>
                  <a:pt x="2431" y="278"/>
                  <a:pt x="2431" y="278"/>
                  <a:pt x="2431" y="278"/>
                </a:cubicBezTo>
                <a:cubicBezTo>
                  <a:pt x="2431" y="832"/>
                  <a:pt x="2431" y="832"/>
                  <a:pt x="2431" y="832"/>
                </a:cubicBezTo>
                <a:cubicBezTo>
                  <a:pt x="2609" y="832"/>
                  <a:pt x="2609" y="832"/>
                  <a:pt x="2609" y="832"/>
                </a:cubicBezTo>
                <a:cubicBezTo>
                  <a:pt x="2609" y="558"/>
                  <a:pt x="2609" y="558"/>
                  <a:pt x="2609" y="558"/>
                </a:cubicBezTo>
                <a:cubicBezTo>
                  <a:pt x="2609" y="493"/>
                  <a:pt x="2653" y="423"/>
                  <a:pt x="2749" y="423"/>
                </a:cubicBezTo>
                <a:cubicBezTo>
                  <a:pt x="2775" y="423"/>
                  <a:pt x="2796" y="428"/>
                  <a:pt x="2816" y="433"/>
                </a:cubicBezTo>
                <a:cubicBezTo>
                  <a:pt x="2816" y="271"/>
                  <a:pt x="2816" y="271"/>
                  <a:pt x="2816" y="271"/>
                </a:cubicBezTo>
                <a:cubicBezTo>
                  <a:pt x="2805" y="269"/>
                  <a:pt x="2791" y="267"/>
                  <a:pt x="2776" y="267"/>
                </a:cubicBezTo>
                <a:cubicBezTo>
                  <a:pt x="2696" y="267"/>
                  <a:pt x="2646" y="305"/>
                  <a:pt x="2619" y="354"/>
                </a:cubicBezTo>
                <a:close/>
                <a:moveTo>
                  <a:pt x="1409" y="262"/>
                </a:moveTo>
                <a:cubicBezTo>
                  <a:pt x="1337" y="262"/>
                  <a:pt x="1282" y="290"/>
                  <a:pt x="1237" y="351"/>
                </a:cubicBezTo>
                <a:cubicBezTo>
                  <a:pt x="1234" y="354"/>
                  <a:pt x="1234" y="354"/>
                  <a:pt x="1234" y="354"/>
                </a:cubicBezTo>
                <a:cubicBezTo>
                  <a:pt x="1233" y="351"/>
                  <a:pt x="1233" y="351"/>
                  <a:pt x="1233" y="351"/>
                </a:cubicBezTo>
                <a:cubicBezTo>
                  <a:pt x="1206" y="292"/>
                  <a:pt x="1152" y="262"/>
                  <a:pt x="1072" y="262"/>
                </a:cubicBezTo>
                <a:cubicBezTo>
                  <a:pt x="1007" y="262"/>
                  <a:pt x="951" y="295"/>
                  <a:pt x="917" y="348"/>
                </a:cubicBezTo>
                <a:cubicBezTo>
                  <a:pt x="913" y="354"/>
                  <a:pt x="913" y="354"/>
                  <a:pt x="913" y="354"/>
                </a:cubicBezTo>
                <a:cubicBezTo>
                  <a:pt x="913" y="354"/>
                  <a:pt x="913" y="282"/>
                  <a:pt x="913" y="278"/>
                </a:cubicBezTo>
                <a:cubicBezTo>
                  <a:pt x="735" y="278"/>
                  <a:pt x="735" y="278"/>
                  <a:pt x="735" y="278"/>
                </a:cubicBezTo>
                <a:cubicBezTo>
                  <a:pt x="735" y="831"/>
                  <a:pt x="735" y="831"/>
                  <a:pt x="735" y="831"/>
                </a:cubicBezTo>
                <a:cubicBezTo>
                  <a:pt x="913" y="831"/>
                  <a:pt x="913" y="831"/>
                  <a:pt x="913" y="831"/>
                </a:cubicBezTo>
                <a:cubicBezTo>
                  <a:pt x="913" y="562"/>
                  <a:pt x="913" y="562"/>
                  <a:pt x="913" y="562"/>
                </a:cubicBezTo>
                <a:cubicBezTo>
                  <a:pt x="913" y="451"/>
                  <a:pt x="940" y="408"/>
                  <a:pt x="1009" y="408"/>
                </a:cubicBezTo>
                <a:cubicBezTo>
                  <a:pt x="1056" y="408"/>
                  <a:pt x="1080" y="444"/>
                  <a:pt x="1080" y="516"/>
                </a:cubicBezTo>
                <a:cubicBezTo>
                  <a:pt x="1080" y="831"/>
                  <a:pt x="1080" y="831"/>
                  <a:pt x="1080" y="831"/>
                </a:cubicBezTo>
                <a:cubicBezTo>
                  <a:pt x="1258" y="831"/>
                  <a:pt x="1258" y="831"/>
                  <a:pt x="1258" y="831"/>
                </a:cubicBezTo>
                <a:cubicBezTo>
                  <a:pt x="1258" y="561"/>
                  <a:pt x="1258" y="561"/>
                  <a:pt x="1258" y="561"/>
                </a:cubicBezTo>
                <a:cubicBezTo>
                  <a:pt x="1258" y="474"/>
                  <a:pt x="1265" y="408"/>
                  <a:pt x="1347" y="408"/>
                </a:cubicBezTo>
                <a:cubicBezTo>
                  <a:pt x="1396" y="408"/>
                  <a:pt x="1426" y="444"/>
                  <a:pt x="1426" y="506"/>
                </a:cubicBezTo>
                <a:cubicBezTo>
                  <a:pt x="1426" y="831"/>
                  <a:pt x="1426" y="831"/>
                  <a:pt x="1426" y="831"/>
                </a:cubicBezTo>
                <a:cubicBezTo>
                  <a:pt x="1604" y="831"/>
                  <a:pt x="1604" y="831"/>
                  <a:pt x="1604" y="831"/>
                </a:cubicBezTo>
                <a:cubicBezTo>
                  <a:pt x="1604" y="500"/>
                  <a:pt x="1604" y="500"/>
                  <a:pt x="1604" y="500"/>
                </a:cubicBezTo>
                <a:cubicBezTo>
                  <a:pt x="1604" y="389"/>
                  <a:pt x="1582" y="262"/>
                  <a:pt x="1409" y="262"/>
                </a:cubicBezTo>
                <a:close/>
                <a:moveTo>
                  <a:pt x="587" y="0"/>
                </a:moveTo>
                <a:cubicBezTo>
                  <a:pt x="585" y="5"/>
                  <a:pt x="464" y="212"/>
                  <a:pt x="446" y="243"/>
                </a:cubicBezTo>
                <a:cubicBezTo>
                  <a:pt x="543" y="417"/>
                  <a:pt x="543" y="417"/>
                  <a:pt x="543" y="417"/>
                </a:cubicBezTo>
                <a:cubicBezTo>
                  <a:pt x="557" y="393"/>
                  <a:pt x="778" y="13"/>
                  <a:pt x="785" y="0"/>
                </a:cubicBezTo>
                <a:lnTo>
                  <a:pt x="587" y="0"/>
                </a:lnTo>
                <a:close/>
                <a:moveTo>
                  <a:pt x="2225" y="343"/>
                </a:moveTo>
                <a:cubicBezTo>
                  <a:pt x="2279" y="399"/>
                  <a:pt x="2308" y="482"/>
                  <a:pt x="2308" y="577"/>
                </a:cubicBezTo>
                <a:cubicBezTo>
                  <a:pt x="2308" y="584"/>
                  <a:pt x="2308" y="591"/>
                  <a:pt x="2307" y="597"/>
                </a:cubicBezTo>
                <a:cubicBezTo>
                  <a:pt x="1897" y="597"/>
                  <a:pt x="1897" y="597"/>
                  <a:pt x="1897" y="597"/>
                </a:cubicBezTo>
                <a:cubicBezTo>
                  <a:pt x="1897" y="600"/>
                  <a:pt x="1897" y="600"/>
                  <a:pt x="1897" y="600"/>
                </a:cubicBezTo>
                <a:cubicBezTo>
                  <a:pt x="1901" y="681"/>
                  <a:pt x="1948" y="729"/>
                  <a:pt x="2025" y="729"/>
                </a:cubicBezTo>
                <a:cubicBezTo>
                  <a:pt x="2073" y="729"/>
                  <a:pt x="2114" y="706"/>
                  <a:pt x="2130" y="668"/>
                </a:cubicBezTo>
                <a:cubicBezTo>
                  <a:pt x="2297" y="668"/>
                  <a:pt x="2297" y="668"/>
                  <a:pt x="2297" y="668"/>
                </a:cubicBezTo>
                <a:cubicBezTo>
                  <a:pt x="2266" y="781"/>
                  <a:pt x="2164" y="848"/>
                  <a:pt x="2022" y="848"/>
                </a:cubicBezTo>
                <a:cubicBezTo>
                  <a:pt x="1932" y="848"/>
                  <a:pt x="1857" y="821"/>
                  <a:pt x="1803" y="770"/>
                </a:cubicBezTo>
                <a:cubicBezTo>
                  <a:pt x="1748" y="718"/>
                  <a:pt x="1719" y="643"/>
                  <a:pt x="1719" y="553"/>
                </a:cubicBezTo>
                <a:cubicBezTo>
                  <a:pt x="1719" y="472"/>
                  <a:pt x="1750" y="398"/>
                  <a:pt x="1807" y="344"/>
                </a:cubicBezTo>
                <a:cubicBezTo>
                  <a:pt x="1863" y="291"/>
                  <a:pt x="1938" y="262"/>
                  <a:pt x="2018" y="262"/>
                </a:cubicBezTo>
                <a:cubicBezTo>
                  <a:pt x="2103" y="262"/>
                  <a:pt x="2175" y="290"/>
                  <a:pt x="2225" y="343"/>
                </a:cubicBezTo>
                <a:close/>
                <a:moveTo>
                  <a:pt x="2129" y="500"/>
                </a:moveTo>
                <a:cubicBezTo>
                  <a:pt x="2129" y="497"/>
                  <a:pt x="2129" y="497"/>
                  <a:pt x="2129" y="497"/>
                </a:cubicBezTo>
                <a:cubicBezTo>
                  <a:pt x="2126" y="431"/>
                  <a:pt x="2078" y="381"/>
                  <a:pt x="2018" y="381"/>
                </a:cubicBezTo>
                <a:cubicBezTo>
                  <a:pt x="1955" y="381"/>
                  <a:pt x="1909" y="425"/>
                  <a:pt x="1897" y="497"/>
                </a:cubicBezTo>
                <a:cubicBezTo>
                  <a:pt x="1897" y="500"/>
                  <a:pt x="1897" y="500"/>
                  <a:pt x="1897" y="500"/>
                </a:cubicBezTo>
                <a:lnTo>
                  <a:pt x="2129" y="500"/>
                </a:lnTo>
                <a:close/>
                <a:moveTo>
                  <a:pt x="3450" y="597"/>
                </a:moveTo>
                <a:cubicBezTo>
                  <a:pt x="3040" y="597"/>
                  <a:pt x="3040" y="597"/>
                  <a:pt x="3040" y="597"/>
                </a:cubicBezTo>
                <a:cubicBezTo>
                  <a:pt x="3040" y="600"/>
                  <a:pt x="3040" y="600"/>
                  <a:pt x="3040" y="600"/>
                </a:cubicBezTo>
                <a:cubicBezTo>
                  <a:pt x="3044" y="681"/>
                  <a:pt x="3091" y="729"/>
                  <a:pt x="3168" y="729"/>
                </a:cubicBezTo>
                <a:cubicBezTo>
                  <a:pt x="3216" y="729"/>
                  <a:pt x="3257" y="706"/>
                  <a:pt x="3273" y="668"/>
                </a:cubicBezTo>
                <a:cubicBezTo>
                  <a:pt x="3440" y="668"/>
                  <a:pt x="3440" y="668"/>
                  <a:pt x="3440" y="668"/>
                </a:cubicBezTo>
                <a:cubicBezTo>
                  <a:pt x="3409" y="781"/>
                  <a:pt x="3307" y="848"/>
                  <a:pt x="3165" y="848"/>
                </a:cubicBezTo>
                <a:cubicBezTo>
                  <a:pt x="3075" y="848"/>
                  <a:pt x="3000" y="821"/>
                  <a:pt x="2946" y="770"/>
                </a:cubicBezTo>
                <a:cubicBezTo>
                  <a:pt x="2891" y="718"/>
                  <a:pt x="2862" y="643"/>
                  <a:pt x="2862" y="553"/>
                </a:cubicBezTo>
                <a:cubicBezTo>
                  <a:pt x="2862" y="472"/>
                  <a:pt x="2893" y="398"/>
                  <a:pt x="2950" y="344"/>
                </a:cubicBezTo>
                <a:cubicBezTo>
                  <a:pt x="3006" y="291"/>
                  <a:pt x="3081" y="262"/>
                  <a:pt x="3161" y="262"/>
                </a:cubicBezTo>
                <a:cubicBezTo>
                  <a:pt x="3246" y="262"/>
                  <a:pt x="3318" y="290"/>
                  <a:pt x="3368" y="343"/>
                </a:cubicBezTo>
                <a:cubicBezTo>
                  <a:pt x="3422" y="399"/>
                  <a:pt x="3451" y="482"/>
                  <a:pt x="3451" y="577"/>
                </a:cubicBezTo>
                <a:cubicBezTo>
                  <a:pt x="3451" y="584"/>
                  <a:pt x="3451" y="591"/>
                  <a:pt x="3450" y="597"/>
                </a:cubicBezTo>
                <a:close/>
                <a:moveTo>
                  <a:pt x="3272" y="500"/>
                </a:moveTo>
                <a:cubicBezTo>
                  <a:pt x="3272" y="497"/>
                  <a:pt x="3272" y="497"/>
                  <a:pt x="3272" y="497"/>
                </a:cubicBezTo>
                <a:cubicBezTo>
                  <a:pt x="3269" y="431"/>
                  <a:pt x="3221" y="381"/>
                  <a:pt x="3161" y="381"/>
                </a:cubicBezTo>
                <a:cubicBezTo>
                  <a:pt x="3098" y="381"/>
                  <a:pt x="3052" y="425"/>
                  <a:pt x="3040" y="497"/>
                </a:cubicBezTo>
                <a:cubicBezTo>
                  <a:pt x="3040" y="500"/>
                  <a:pt x="3040" y="500"/>
                  <a:pt x="3040" y="500"/>
                </a:cubicBezTo>
                <a:lnTo>
                  <a:pt x="3272" y="500"/>
                </a:lnTo>
                <a:close/>
              </a:path>
            </a:pathLst>
          </a:custGeom>
          <a:solidFill>
            <a:srgbClr val="6E23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 name="Frame 4">
            <a:extLst>
              <a:ext uri="{FF2B5EF4-FFF2-40B4-BE49-F238E27FC236}">
                <a16:creationId xmlns:a16="http://schemas.microsoft.com/office/drawing/2014/main" id="{D9007E1C-C07B-4C0C-91DE-528BC1E56B39}"/>
              </a:ext>
            </a:extLst>
          </p:cNvPr>
          <p:cNvSpPr>
            <a:spLocks noSelect="1"/>
          </p:cNvSpPr>
          <p:nvPr/>
        </p:nvSpPr>
        <p:spPr bwMode="auto">
          <a:xfrm>
            <a:off x="635000" y="635000"/>
            <a:ext cx="4849813" cy="5143500"/>
          </a:xfrm>
          <a:custGeom>
            <a:avLst/>
            <a:gdLst>
              <a:gd name="T0" fmla="*/ 2147483646 w 3055"/>
              <a:gd name="T1" fmla="*/ 0 h 3240"/>
              <a:gd name="T2" fmla="*/ 0 w 3055"/>
              <a:gd name="T3" fmla="*/ 2147483646 h 3240"/>
              <a:gd name="T4" fmla="*/ 0 w 3055"/>
              <a:gd name="T5" fmla="*/ 2147483646 h 3240"/>
              <a:gd name="T6" fmla="*/ 2147483646 w 3055"/>
              <a:gd name="T7" fmla="*/ 2147483646 h 3240"/>
              <a:gd name="T8" fmla="*/ 2147483646 w 3055"/>
              <a:gd name="T9" fmla="*/ 2147483646 h 3240"/>
              <a:gd name="T10" fmla="*/ 2147483646 w 3055"/>
              <a:gd name="T11" fmla="*/ 0 h 3240"/>
              <a:gd name="T12" fmla="*/ 2147483646 w 3055"/>
              <a:gd name="T13" fmla="*/ 0 h 32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5" h="3240">
                <a:moveTo>
                  <a:pt x="1190" y="0"/>
                </a:moveTo>
                <a:lnTo>
                  <a:pt x="0" y="1951"/>
                </a:lnTo>
                <a:lnTo>
                  <a:pt x="0" y="3240"/>
                </a:lnTo>
                <a:lnTo>
                  <a:pt x="3055" y="3240"/>
                </a:lnTo>
                <a:lnTo>
                  <a:pt x="3055" y="1933"/>
                </a:lnTo>
                <a:lnTo>
                  <a:pt x="3055" y="0"/>
                </a:lnTo>
                <a:lnTo>
                  <a:pt x="11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4" name="Frame picture 3"/>
          <p:cNvSpPr>
            <a:spLocks noGrp="1" noSelect="1"/>
          </p:cNvSpPr>
          <p:nvPr>
            <p:ph type="pic" sz="quarter" idx="14"/>
          </p:nvPr>
        </p:nvSpPr>
        <p:spPr>
          <a:xfrm>
            <a:off x="6096000" y="0"/>
            <a:ext cx="6097200" cy="6858000"/>
          </a:xfrm>
          <a:prstGeom prst="rect">
            <a:avLst/>
          </a:prstGeom>
        </p:spPr>
        <p:txBody>
          <a:bodyPr/>
          <a:lstStyle>
            <a:lvl1pPr marL="0" indent="0">
              <a:buFontTx/>
              <a:buNone/>
              <a:defRPr/>
            </a:lvl1pPr>
          </a:lstStyle>
          <a:p>
            <a:pPr lvl="0"/>
            <a:r>
              <a:rPr lang="nl-NL" noProof="0"/>
              <a:t>Klik op het pictogram als u een afbeelding wilt toevoegen</a:t>
            </a:r>
          </a:p>
        </p:txBody>
      </p:sp>
      <p:sp>
        <p:nvSpPr>
          <p:cNvPr id="2" name="***Title 5"/>
          <p:cNvSpPr>
            <a:spLocks noGrp="1" noSelect="1"/>
          </p:cNvSpPr>
          <p:nvPr>
            <p:ph type="title"/>
          </p:nvPr>
        </p:nvSpPr>
        <p:spPr>
          <a:xfrm>
            <a:off x="1265040" y="750240"/>
            <a:ext cx="4049712" cy="1584000"/>
          </a:xfrm>
        </p:spPr>
        <p:txBody>
          <a:bodyPr/>
          <a:lstStyle>
            <a:lvl1pPr>
              <a:lnSpc>
                <a:spcPct val="92000"/>
              </a:lnSpc>
              <a:defRPr sz="5500" spc="-100" baseline="0">
                <a:solidFill>
                  <a:schemeClr val="tx2"/>
                </a:solidFill>
              </a:defRPr>
            </a:lvl1pPr>
          </a:lstStyle>
          <a:p>
            <a:r>
              <a:rPr lang="nl-NL"/>
              <a:t>Klik om stijl te bewerken</a:t>
            </a:r>
          </a:p>
        </p:txBody>
      </p:sp>
      <p:sp>
        <p:nvSpPr>
          <p:cNvPr id="21" name="Frame text 6 (JU-Free)"/>
          <p:cNvSpPr>
            <a:spLocks noGrp="1"/>
          </p:cNvSpPr>
          <p:nvPr>
            <p:ph type="body" sz="quarter" idx="13"/>
          </p:nvPr>
        </p:nvSpPr>
        <p:spPr>
          <a:xfrm>
            <a:off x="1265238" y="2373313"/>
            <a:ext cx="4049712" cy="2832100"/>
          </a:xfrm>
        </p:spPr>
        <p:txBody>
          <a:bodyPr/>
          <a:lstStyle>
            <a:lvl1pPr marL="0" indent="0">
              <a:buNone/>
              <a:defRPr sz="2300"/>
            </a:lvl1pPr>
            <a:lvl2pPr marL="0" marR="0" indent="0" algn="l" fontAlgn="auto">
              <a:lnSpc>
                <a:spcPct val="114000"/>
              </a:lnSpc>
              <a:spcBef>
                <a:spcPts val="0"/>
              </a:spcBef>
              <a:spcAft>
                <a:spcPts val="0"/>
              </a:spcAft>
              <a:buFontTx/>
              <a:buNone/>
              <a:defRPr kumimoji="0" sz="2300" b="0" i="0" u="none" baseline="0">
                <a:solidFill>
                  <a:schemeClr val="tx1">
                    <a:lumMod val="100000"/>
                  </a:schemeClr>
                </a:solidFill>
                <a:latin typeface="Poppins" panose="00000500000000000000" pitchFamily="2" charset="0"/>
              </a:defRPr>
            </a:lvl2pPr>
            <a:lvl3pPr marL="0" marR="0" indent="0" algn="l" fontAlgn="auto">
              <a:lnSpc>
                <a:spcPct val="114000"/>
              </a:lnSpc>
              <a:spcBef>
                <a:spcPts val="0"/>
              </a:spcBef>
              <a:spcAft>
                <a:spcPts val="0"/>
              </a:spcAft>
              <a:buFontTx/>
              <a:buNone/>
              <a:defRPr kumimoji="0" sz="2300" b="0" i="0" u="none" baseline="0">
                <a:solidFill>
                  <a:schemeClr val="tx1">
                    <a:lumMod val="100000"/>
                  </a:schemeClr>
                </a:solidFill>
                <a:latin typeface="Poppins" panose="00000500000000000000" pitchFamily="2" charset="0"/>
              </a:defRPr>
            </a:lvl3pPr>
            <a:lvl4pPr marL="0" marR="0" indent="0" algn="l" fontAlgn="auto">
              <a:lnSpc>
                <a:spcPct val="114000"/>
              </a:lnSpc>
              <a:spcBef>
                <a:spcPts val="0"/>
              </a:spcBef>
              <a:spcAft>
                <a:spcPts val="0"/>
              </a:spcAft>
              <a:buFontTx/>
              <a:buNone/>
              <a:defRPr kumimoji="0" sz="2300" b="0" i="0" u="none" baseline="0">
                <a:solidFill>
                  <a:schemeClr val="tx1">
                    <a:lumMod val="100000"/>
                  </a:schemeClr>
                </a:solidFill>
                <a:latin typeface="Poppins" panose="00000500000000000000" pitchFamily="2" charset="0"/>
              </a:defRPr>
            </a:lvl4pPr>
            <a:lvl5pPr marL="0" marR="0" indent="0" algn="l" fontAlgn="auto">
              <a:lnSpc>
                <a:spcPct val="114000"/>
              </a:lnSpc>
              <a:spcBef>
                <a:spcPts val="0"/>
              </a:spcBef>
              <a:spcAft>
                <a:spcPts val="0"/>
              </a:spcAft>
              <a:buFontTx/>
              <a:buNone/>
              <a:defRPr kumimoji="0" sz="2300" b="0" i="0" u="none" baseline="0">
                <a:solidFill>
                  <a:schemeClr val="tx1">
                    <a:lumMod val="100000"/>
                  </a:schemeClr>
                </a:solidFill>
                <a:latin typeface="Poppins" panose="00000500000000000000" pitchFamily="2" charset="0"/>
              </a:defRPr>
            </a:lvl5pPr>
            <a:lvl6pPr marL="0" marR="0" indent="0" algn="l" fontAlgn="auto">
              <a:lnSpc>
                <a:spcPct val="114000"/>
              </a:lnSpc>
              <a:spcBef>
                <a:spcPts val="0"/>
              </a:spcBef>
              <a:spcAft>
                <a:spcPts val="0"/>
              </a:spcAft>
              <a:buFontTx/>
              <a:buNone/>
              <a:defRPr kumimoji="0" sz="2300" b="0" i="0" u="none" baseline="0">
                <a:solidFill>
                  <a:schemeClr val="tx1">
                    <a:lumMod val="100000"/>
                  </a:schemeClr>
                </a:solidFill>
                <a:latin typeface="Poppins" panose="00000500000000000000" pitchFamily="2" charset="0"/>
              </a:defRPr>
            </a:lvl6pPr>
            <a:lvl7pPr marL="0" marR="0" indent="0" algn="l" fontAlgn="auto">
              <a:lnSpc>
                <a:spcPct val="114000"/>
              </a:lnSpc>
              <a:spcBef>
                <a:spcPts val="0"/>
              </a:spcBef>
              <a:spcAft>
                <a:spcPts val="0"/>
              </a:spcAft>
              <a:buFontTx/>
              <a:buNone/>
              <a:defRPr kumimoji="0" sz="2300" b="0" i="0" u="none" baseline="0">
                <a:solidFill>
                  <a:schemeClr val="tx1">
                    <a:lumMod val="100000"/>
                  </a:schemeClr>
                </a:solidFill>
                <a:latin typeface="Poppins" panose="00000500000000000000" pitchFamily="2" charset="0"/>
              </a:defRPr>
            </a:lvl7pPr>
            <a:lvl8pPr marL="0" marR="0" indent="0" algn="l" fontAlgn="auto">
              <a:lnSpc>
                <a:spcPct val="114000"/>
              </a:lnSpc>
              <a:spcBef>
                <a:spcPts val="0"/>
              </a:spcBef>
              <a:spcAft>
                <a:spcPts val="0"/>
              </a:spcAft>
              <a:buFontTx/>
              <a:buNone/>
              <a:defRPr kumimoji="0" sz="2300" b="0" i="0" u="none" baseline="0">
                <a:solidFill>
                  <a:schemeClr val="tx1">
                    <a:lumMod val="100000"/>
                  </a:schemeClr>
                </a:solidFill>
                <a:latin typeface="Poppins" panose="00000500000000000000" pitchFamily="2" charset="0"/>
              </a:defRPr>
            </a:lvl8pPr>
            <a:lvl9pPr marL="0" marR="0" indent="0" algn="l" fontAlgn="auto">
              <a:lnSpc>
                <a:spcPct val="114000"/>
              </a:lnSpc>
              <a:spcBef>
                <a:spcPts val="0"/>
              </a:spcBef>
              <a:spcAft>
                <a:spcPts val="0"/>
              </a:spcAft>
              <a:buFontTx/>
              <a:buNone/>
              <a:defRPr kumimoji="0" sz="2300" b="0" i="0" u="none" baseline="0">
                <a:solidFill>
                  <a:schemeClr val="tx1">
                    <a:lumMod val="100000"/>
                  </a:schemeClr>
                </a:solidFill>
                <a:latin typeface="Poppins" panose="00000500000000000000" pitchFamily="2" charset="0"/>
              </a:defRPr>
            </a:lvl9pPr>
          </a:lstStyle>
          <a:p>
            <a:pPr lvl="0"/>
            <a:r>
              <a:rPr lang="nl-NL" noProof="0"/>
              <a:t>Klikken om de tekststijl van het model te bewerken</a:t>
            </a:r>
          </a:p>
          <a:p>
            <a:pPr lvl="1"/>
            <a:r>
              <a:rPr lang="nl-NL" noProof="0"/>
              <a:t>Tweede niveau</a:t>
            </a:r>
          </a:p>
        </p:txBody>
      </p:sp>
    </p:spTree>
    <p:extLst>
      <p:ext uri="{BB962C8B-B14F-4D97-AF65-F5344CB8AC3E}">
        <p14:creationId xmlns:p14="http://schemas.microsoft.com/office/powerpoint/2010/main" val="262164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C0FE65-EF75-49D1-AE3B-E16069729468}"/>
              </a:ext>
            </a:extLst>
          </p:cNvPr>
          <p:cNvSpPr>
            <a:spLocks noGrp="1" noSelect="1"/>
          </p:cNvSpPr>
          <p:nvPr>
            <p:ph type="title"/>
          </p:nvPr>
        </p:nvSpPr>
        <p:spPr>
          <a:xfrm>
            <a:off x="1270000" y="709613"/>
            <a:ext cx="8956675" cy="1062037"/>
          </a:xfrm>
          <a:prstGeom prst="rect">
            <a:avLst/>
          </a:prstGeom>
        </p:spPr>
        <p:txBody>
          <a:bodyPr vert="horz" lIns="0" tIns="0" rIns="0" bIns="0" rtlCol="0" anchor="t">
            <a:noAutofit/>
          </a:bodyPr>
          <a:lstStyle/>
          <a:p>
            <a:r>
              <a:rPr lang="nl-NL"/>
              <a:t>[Titel]</a:t>
            </a:r>
          </a:p>
        </p:txBody>
      </p:sp>
      <p:sp>
        <p:nvSpPr>
          <p:cNvPr id="3" name="Frame text 2 (JU-Free)">
            <a:extLst>
              <a:ext uri="{FF2B5EF4-FFF2-40B4-BE49-F238E27FC236}">
                <a16:creationId xmlns:a16="http://schemas.microsoft.com/office/drawing/2014/main" id="{F2C092BD-981D-4D6A-9697-680AFEEF0308}"/>
              </a:ext>
            </a:extLst>
          </p:cNvPr>
          <p:cNvSpPr>
            <a:spLocks noGrp="1"/>
          </p:cNvSpPr>
          <p:nvPr>
            <p:ph type="body" idx="1"/>
          </p:nvPr>
        </p:nvSpPr>
        <p:spPr>
          <a:xfrm>
            <a:off x="1270000" y="2362200"/>
            <a:ext cx="8956675" cy="3786188"/>
          </a:xfrm>
          <a:prstGeom prst="rect">
            <a:avLst/>
          </a:prstGeom>
        </p:spPr>
        <p:txBody>
          <a:bodyPr vert="horz" lIns="0" tIns="0" rIns="0" bIns="0" rtlCol="0">
            <a:noAutofit/>
          </a:bodyPr>
          <a:lstStyle/>
          <a:p>
            <a:pPr lvl="0"/>
            <a:r>
              <a:rPr lang="nl-NL"/>
              <a:t>JU-LEVEL1=Opsomming 1e niveau</a:t>
            </a:r>
          </a:p>
          <a:p>
            <a:pPr lvl="1"/>
            <a:r>
              <a:rPr lang="nl-NL"/>
              <a:t>JU-LEVEL2=Opsomming 2e niveau</a:t>
            </a:r>
          </a:p>
          <a:p>
            <a:pPr lvl="2"/>
            <a:r>
              <a:rPr lang="nl-NL"/>
              <a:t>JU-LEVEL3=Opsomming 3e niveau</a:t>
            </a:r>
          </a:p>
          <a:p>
            <a:pPr lvl="3"/>
            <a:r>
              <a:rPr lang="nl-NL"/>
              <a:t>JU-LEVEL4=Kop</a:t>
            </a:r>
          </a:p>
          <a:p>
            <a:pPr lvl="4"/>
            <a:r>
              <a:rPr lang="nl-NL"/>
              <a:t>JU-LEVEL5=Basistekst</a:t>
            </a:r>
          </a:p>
          <a:p>
            <a:pPr lvl="5"/>
            <a:r>
              <a:rPr lang="nl-NL"/>
              <a:t>JU-LEVEL6=Zwevend 1e niveau</a:t>
            </a:r>
          </a:p>
          <a:p>
            <a:pPr lvl="6"/>
            <a:r>
              <a:rPr lang="nl-NL"/>
              <a:t>JU-LEVEL7=Zwevend 2e niveau</a:t>
            </a:r>
          </a:p>
          <a:p>
            <a:pPr lvl="7"/>
            <a:r>
              <a:rPr lang="nl-NL"/>
              <a:t>JU-LEVEL8=Zwevend 3e niveau</a:t>
            </a:r>
          </a:p>
          <a:p>
            <a:pPr lvl="8"/>
            <a:r>
              <a:rPr lang="nl-NL"/>
              <a:t>JU-LEVEL9=Kleine tekst</a:t>
            </a:r>
          </a:p>
        </p:txBody>
      </p:sp>
      <p:sp>
        <p:nvSpPr>
          <p:cNvPr id="4" name="Date Placeholder 3">
            <a:extLst>
              <a:ext uri="{FF2B5EF4-FFF2-40B4-BE49-F238E27FC236}">
                <a16:creationId xmlns:a16="http://schemas.microsoft.com/office/drawing/2014/main" id="{BDF528BE-BBF6-42EC-B5D1-885E620BCC1C}"/>
              </a:ext>
            </a:extLst>
          </p:cNvPr>
          <p:cNvSpPr>
            <a:spLocks noGrp="1" noSelect="1"/>
          </p:cNvSpPr>
          <p:nvPr>
            <p:ph type="dt" sz="half" idx="2"/>
          </p:nvPr>
        </p:nvSpPr>
        <p:spPr>
          <a:xfrm>
            <a:off x="8475663" y="6221413"/>
            <a:ext cx="1260475" cy="192087"/>
          </a:xfrm>
          <a:prstGeom prst="rect">
            <a:avLst/>
          </a:prstGeom>
        </p:spPr>
        <p:txBody>
          <a:bodyPr vert="horz" lIns="0" tIns="0" rIns="0" bIns="0" rtlCol="0" anchor="ctr" anchorCtr="0">
            <a:noAutofit/>
          </a:bodyPr>
          <a:lstStyle>
            <a:lvl1pPr algn="r" eaLnBrk="1" fontAlgn="auto" hangingPunct="1">
              <a:spcBef>
                <a:spcPts val="0"/>
              </a:spcBef>
              <a:spcAft>
                <a:spcPts val="0"/>
              </a:spcAft>
              <a:defRPr sz="1000">
                <a:solidFill>
                  <a:schemeClr val="tx2"/>
                </a:solidFill>
                <a:latin typeface="+mn-lt"/>
              </a:defRPr>
            </a:lvl1pPr>
          </a:lstStyle>
          <a:p>
            <a:pPr>
              <a:defRPr/>
            </a:pPr>
            <a:fld id="{E94CB074-DDA9-49AB-8939-647E9DFACDC9}" type="datetimeFigureOut">
              <a:rPr lang="nl-NL"/>
              <a:pPr>
                <a:defRPr/>
              </a:pPr>
              <a:t>3-7-2025</a:t>
            </a:fld>
            <a:endParaRPr lang="nl-NL"/>
          </a:p>
        </p:txBody>
      </p:sp>
      <p:sp>
        <p:nvSpPr>
          <p:cNvPr id="5" name="Footer Placeholder 4" descr="&quot;&quot;">
            <a:extLst>
              <a:ext uri="{FF2B5EF4-FFF2-40B4-BE49-F238E27FC236}">
                <a16:creationId xmlns:a16="http://schemas.microsoft.com/office/drawing/2014/main" id="{842761B3-AC16-4E6A-830B-C8856DB3AA63}"/>
              </a:ext>
            </a:extLst>
          </p:cNvPr>
          <p:cNvSpPr>
            <a:spLocks noGrp="1" noSelect="1"/>
          </p:cNvSpPr>
          <p:nvPr>
            <p:ph type="ftr" sz="quarter" idx="3"/>
          </p:nvPr>
        </p:nvSpPr>
        <p:spPr>
          <a:xfrm>
            <a:off x="1954213" y="6221413"/>
            <a:ext cx="6300787" cy="192087"/>
          </a:xfrm>
          <a:prstGeom prst="rect">
            <a:avLst/>
          </a:prstGeom>
        </p:spPr>
        <p:txBody>
          <a:bodyPr vert="horz" lIns="0" tIns="0" rIns="0" bIns="0" rtlCol="0" anchor="ctr" anchorCtr="0">
            <a:noAutofit/>
          </a:bodyPr>
          <a:lstStyle>
            <a:lvl1pPr algn="ctr" eaLnBrk="1" fontAlgn="auto" hangingPunct="1">
              <a:spcBef>
                <a:spcPts val="0"/>
              </a:spcBef>
              <a:spcAft>
                <a:spcPts val="0"/>
              </a:spcAft>
              <a:defRPr sz="1000">
                <a:solidFill>
                  <a:schemeClr val="tx2"/>
                </a:solidFill>
                <a:latin typeface="+mn-lt"/>
              </a:defRPr>
            </a:lvl1pPr>
          </a:lstStyle>
          <a:p>
            <a:pPr>
              <a:defRPr/>
            </a:pPr>
            <a:endParaRPr lang="nl-NL"/>
          </a:p>
        </p:txBody>
      </p:sp>
      <p:sp>
        <p:nvSpPr>
          <p:cNvPr id="6" name="Slide Number Placeholder 5">
            <a:extLst>
              <a:ext uri="{FF2B5EF4-FFF2-40B4-BE49-F238E27FC236}">
                <a16:creationId xmlns:a16="http://schemas.microsoft.com/office/drawing/2014/main" id="{5B22A439-0488-452F-9689-3533311E89A9}"/>
              </a:ext>
            </a:extLst>
          </p:cNvPr>
          <p:cNvSpPr>
            <a:spLocks noGrp="1" noSelect="1"/>
          </p:cNvSpPr>
          <p:nvPr>
            <p:ph type="sldNum" sz="quarter" idx="4"/>
          </p:nvPr>
        </p:nvSpPr>
        <p:spPr>
          <a:xfrm>
            <a:off x="9842500" y="6221413"/>
            <a:ext cx="388938" cy="192087"/>
          </a:xfrm>
          <a:prstGeom prst="rect">
            <a:avLst/>
          </a:prstGeom>
        </p:spPr>
        <p:txBody>
          <a:bodyPr vert="horz" lIns="0" tIns="0" rIns="0" bIns="0" rtlCol="0" anchor="ctr" anchorCtr="0">
            <a:noAutofit/>
          </a:bodyPr>
          <a:lstStyle>
            <a:lvl1pPr algn="l" eaLnBrk="1" fontAlgn="auto" hangingPunct="1">
              <a:spcBef>
                <a:spcPts val="0"/>
              </a:spcBef>
              <a:spcAft>
                <a:spcPts val="0"/>
              </a:spcAft>
              <a:defRPr sz="1000">
                <a:solidFill>
                  <a:schemeClr val="tx2"/>
                </a:solidFill>
                <a:latin typeface="+mn-lt"/>
              </a:defRPr>
            </a:lvl1pPr>
          </a:lstStyle>
          <a:p>
            <a:pPr>
              <a:defRPr/>
            </a:pPr>
            <a:r>
              <a:rPr lang="nl-NL"/>
              <a:t>| </a:t>
            </a:r>
            <a:fld id="{2CDA074B-8F08-4BC3-A3C7-A61F88659FF9}" type="slidenum">
              <a:rPr lang="nl-NL" smtClean="0"/>
              <a:pPr>
                <a:defRPr/>
              </a:pPr>
              <a:t>‹nr.›</a:t>
            </a:fld>
            <a:endParaRPr lang="nl-NL"/>
          </a:p>
        </p:txBody>
      </p:sp>
      <p:sp>
        <p:nvSpPr>
          <p:cNvPr id="1031" name="Frame 6">
            <a:extLst>
              <a:ext uri="{FF2B5EF4-FFF2-40B4-BE49-F238E27FC236}">
                <a16:creationId xmlns:a16="http://schemas.microsoft.com/office/drawing/2014/main" id="{0E12F9D5-9A9A-437F-B194-628F2940693E}"/>
              </a:ext>
            </a:extLst>
          </p:cNvPr>
          <p:cNvSpPr>
            <a:spLocks noSelect="1"/>
          </p:cNvSpPr>
          <p:nvPr/>
        </p:nvSpPr>
        <p:spPr bwMode="auto">
          <a:xfrm>
            <a:off x="0" y="4935538"/>
            <a:ext cx="1109663" cy="1922462"/>
          </a:xfrm>
          <a:custGeom>
            <a:avLst/>
            <a:gdLst>
              <a:gd name="T0" fmla="*/ 0 w 699"/>
              <a:gd name="T1" fmla="*/ 2147483646 h 1211"/>
              <a:gd name="T2" fmla="*/ 2147483646 w 699"/>
              <a:gd name="T3" fmla="*/ 2147483646 h 1211"/>
              <a:gd name="T4" fmla="*/ 2147483646 w 699"/>
              <a:gd name="T5" fmla="*/ 2147483646 h 1211"/>
              <a:gd name="T6" fmla="*/ 0 w 699"/>
              <a:gd name="T7" fmla="*/ 0 h 1211"/>
              <a:gd name="T8" fmla="*/ 0 w 699"/>
              <a:gd name="T9" fmla="*/ 2147483646 h 1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9" h="1211">
                <a:moveTo>
                  <a:pt x="0" y="1211"/>
                </a:moveTo>
                <a:lnTo>
                  <a:pt x="696" y="1211"/>
                </a:lnTo>
                <a:lnTo>
                  <a:pt x="699" y="1211"/>
                </a:lnTo>
                <a:lnTo>
                  <a:pt x="0" y="0"/>
                </a:lnTo>
                <a:lnTo>
                  <a:pt x="0" y="1211"/>
                </a:lnTo>
                <a:close/>
              </a:path>
            </a:pathLst>
          </a:custGeom>
          <a:solidFill>
            <a:srgbClr val="F8E9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32" name="Frame 7">
            <a:extLst>
              <a:ext uri="{FF2B5EF4-FFF2-40B4-BE49-F238E27FC236}">
                <a16:creationId xmlns:a16="http://schemas.microsoft.com/office/drawing/2014/main" id="{17BD8F74-837B-450D-98E1-4E33E9629E13}"/>
              </a:ext>
            </a:extLst>
          </p:cNvPr>
          <p:cNvSpPr>
            <a:spLocks noSelect="1"/>
          </p:cNvSpPr>
          <p:nvPr/>
        </p:nvSpPr>
        <p:spPr bwMode="auto">
          <a:xfrm>
            <a:off x="635000" y="6145213"/>
            <a:ext cx="1095375" cy="268287"/>
          </a:xfrm>
          <a:custGeom>
            <a:avLst/>
            <a:gdLst>
              <a:gd name="T0" fmla="*/ 2147483646 w 3451"/>
              <a:gd name="T1" fmla="*/ 2147483646 h 848"/>
              <a:gd name="T2" fmla="*/ 2147483646 w 3451"/>
              <a:gd name="T3" fmla="*/ 2147483646 h 848"/>
              <a:gd name="T4" fmla="*/ 0 w 3451"/>
              <a:gd name="T5" fmla="*/ 31629709 h 848"/>
              <a:gd name="T6" fmla="*/ 2147483646 w 3451"/>
              <a:gd name="T7" fmla="*/ 2147483646 h 848"/>
              <a:gd name="T8" fmla="*/ 2147483646 w 3451"/>
              <a:gd name="T9" fmla="*/ 2147483646 h 848"/>
              <a:gd name="T10" fmla="*/ 2147483646 w 3451"/>
              <a:gd name="T11" fmla="*/ 2147483646 h 848"/>
              <a:gd name="T12" fmla="*/ 2147483646 w 3451"/>
              <a:gd name="T13" fmla="*/ 2147483646 h 848"/>
              <a:gd name="T14" fmla="*/ 2147483646 w 3451"/>
              <a:gd name="T15" fmla="*/ 2147483646 h 848"/>
              <a:gd name="T16" fmla="*/ 2147483646 w 3451"/>
              <a:gd name="T17" fmla="*/ 2147483646 h 848"/>
              <a:gd name="T18" fmla="*/ 2147483646 w 3451"/>
              <a:gd name="T19" fmla="*/ 2147483646 h 848"/>
              <a:gd name="T20" fmla="*/ 2147483646 w 3451"/>
              <a:gd name="T21" fmla="*/ 2147483646 h 848"/>
              <a:gd name="T22" fmla="*/ 2147483646 w 3451"/>
              <a:gd name="T23" fmla="*/ 2147483646 h 848"/>
              <a:gd name="T24" fmla="*/ 2147483646 w 3451"/>
              <a:gd name="T25" fmla="*/ 2147483646 h 848"/>
              <a:gd name="T26" fmla="*/ 2147483646 w 3451"/>
              <a:gd name="T27" fmla="*/ 2147483646 h 848"/>
              <a:gd name="T28" fmla="*/ 2147483646 w 3451"/>
              <a:gd name="T29" fmla="*/ 2147483646 h 848"/>
              <a:gd name="T30" fmla="*/ 2147483646 w 3451"/>
              <a:gd name="T31" fmla="*/ 2147483646 h 848"/>
              <a:gd name="T32" fmla="*/ 2147483646 w 3451"/>
              <a:gd name="T33" fmla="*/ 2147483646 h 848"/>
              <a:gd name="T34" fmla="*/ 2147483646 w 3451"/>
              <a:gd name="T35" fmla="*/ 2147483646 h 848"/>
              <a:gd name="T36" fmla="*/ 2147483646 w 3451"/>
              <a:gd name="T37" fmla="*/ 2147483646 h 848"/>
              <a:gd name="T38" fmla="*/ 2147483646 w 3451"/>
              <a:gd name="T39" fmla="*/ 2147483646 h 848"/>
              <a:gd name="T40" fmla="*/ 2147483646 w 3451"/>
              <a:gd name="T41" fmla="*/ 2147483646 h 848"/>
              <a:gd name="T42" fmla="*/ 2147483646 w 3451"/>
              <a:gd name="T43" fmla="*/ 2147483646 h 848"/>
              <a:gd name="T44" fmla="*/ 2147483646 w 3451"/>
              <a:gd name="T45" fmla="*/ 0 h 848"/>
              <a:gd name="T46" fmla="*/ 2147483646 w 3451"/>
              <a:gd name="T47" fmla="*/ 2147483646 h 848"/>
              <a:gd name="T48" fmla="*/ 2147483646 w 3451"/>
              <a:gd name="T49" fmla="*/ 2147483646 h 848"/>
              <a:gd name="T50" fmla="*/ 2147483646 w 3451"/>
              <a:gd name="T51" fmla="*/ 2147483646 h 848"/>
              <a:gd name="T52" fmla="*/ 2147483646 w 3451"/>
              <a:gd name="T53" fmla="*/ 2147483646 h 848"/>
              <a:gd name="T54" fmla="*/ 2147483646 w 3451"/>
              <a:gd name="T55" fmla="*/ 2147483646 h 848"/>
              <a:gd name="T56" fmla="*/ 2147483646 w 3451"/>
              <a:gd name="T57" fmla="*/ 2147483646 h 848"/>
              <a:gd name="T58" fmla="*/ 2147483646 w 3451"/>
              <a:gd name="T59" fmla="*/ 2147483646 h 848"/>
              <a:gd name="T60" fmla="*/ 2147483646 w 3451"/>
              <a:gd name="T61" fmla="*/ 2147483646 h 848"/>
              <a:gd name="T62" fmla="*/ 2147483646 w 3451"/>
              <a:gd name="T63" fmla="*/ 2147483646 h 848"/>
              <a:gd name="T64" fmla="*/ 2147483646 w 3451"/>
              <a:gd name="T65" fmla="*/ 2147483646 h 848"/>
              <a:gd name="T66" fmla="*/ 2147483646 w 3451"/>
              <a:gd name="T67" fmla="*/ 2147483646 h 848"/>
              <a:gd name="T68" fmla="*/ 2147483646 w 3451"/>
              <a:gd name="T69" fmla="*/ 2147483646 h 848"/>
              <a:gd name="T70" fmla="*/ 2147483646 w 3451"/>
              <a:gd name="T71" fmla="*/ 2147483646 h 848"/>
              <a:gd name="T72" fmla="*/ 2147483646 w 3451"/>
              <a:gd name="T73" fmla="*/ 2147483646 h 848"/>
              <a:gd name="T74" fmla="*/ 2147483646 w 3451"/>
              <a:gd name="T75" fmla="*/ 2147483646 h 848"/>
              <a:gd name="T76" fmla="*/ 2147483646 w 3451"/>
              <a:gd name="T77" fmla="*/ 2147483646 h 848"/>
              <a:gd name="T78" fmla="*/ 2147483646 w 3451"/>
              <a:gd name="T79" fmla="*/ 2147483646 h 848"/>
              <a:gd name="T80" fmla="*/ 2147483646 w 3451"/>
              <a:gd name="T81" fmla="*/ 2147483646 h 848"/>
              <a:gd name="T82" fmla="*/ 2147483646 w 3451"/>
              <a:gd name="T83" fmla="*/ 2147483646 h 848"/>
              <a:gd name="T84" fmla="*/ 2147483646 w 3451"/>
              <a:gd name="T85" fmla="*/ 2147483646 h 8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451" h="848">
                <a:moveTo>
                  <a:pt x="197" y="1"/>
                </a:moveTo>
                <a:cubicBezTo>
                  <a:pt x="200" y="5"/>
                  <a:pt x="477" y="498"/>
                  <a:pt x="479" y="501"/>
                </a:cubicBezTo>
                <a:cubicBezTo>
                  <a:pt x="479" y="832"/>
                  <a:pt x="479" y="832"/>
                  <a:pt x="479" y="832"/>
                </a:cubicBezTo>
                <a:cubicBezTo>
                  <a:pt x="289" y="832"/>
                  <a:pt x="289" y="832"/>
                  <a:pt x="289" y="832"/>
                </a:cubicBezTo>
                <a:cubicBezTo>
                  <a:pt x="289" y="498"/>
                  <a:pt x="289" y="498"/>
                  <a:pt x="289" y="498"/>
                </a:cubicBezTo>
                <a:cubicBezTo>
                  <a:pt x="289" y="498"/>
                  <a:pt x="8" y="15"/>
                  <a:pt x="0" y="1"/>
                </a:cubicBezTo>
                <a:lnTo>
                  <a:pt x="197" y="1"/>
                </a:lnTo>
                <a:close/>
                <a:moveTo>
                  <a:pt x="2619" y="354"/>
                </a:moveTo>
                <a:cubicBezTo>
                  <a:pt x="2609" y="376"/>
                  <a:pt x="2609" y="376"/>
                  <a:pt x="2609" y="376"/>
                </a:cubicBezTo>
                <a:cubicBezTo>
                  <a:pt x="2609" y="376"/>
                  <a:pt x="2609" y="283"/>
                  <a:pt x="2609" y="278"/>
                </a:cubicBezTo>
                <a:cubicBezTo>
                  <a:pt x="2431" y="278"/>
                  <a:pt x="2431" y="278"/>
                  <a:pt x="2431" y="278"/>
                </a:cubicBezTo>
                <a:cubicBezTo>
                  <a:pt x="2431" y="832"/>
                  <a:pt x="2431" y="832"/>
                  <a:pt x="2431" y="832"/>
                </a:cubicBezTo>
                <a:cubicBezTo>
                  <a:pt x="2609" y="832"/>
                  <a:pt x="2609" y="832"/>
                  <a:pt x="2609" y="832"/>
                </a:cubicBezTo>
                <a:cubicBezTo>
                  <a:pt x="2609" y="558"/>
                  <a:pt x="2609" y="558"/>
                  <a:pt x="2609" y="558"/>
                </a:cubicBezTo>
                <a:cubicBezTo>
                  <a:pt x="2609" y="493"/>
                  <a:pt x="2653" y="423"/>
                  <a:pt x="2749" y="423"/>
                </a:cubicBezTo>
                <a:cubicBezTo>
                  <a:pt x="2775" y="423"/>
                  <a:pt x="2796" y="428"/>
                  <a:pt x="2816" y="433"/>
                </a:cubicBezTo>
                <a:cubicBezTo>
                  <a:pt x="2816" y="271"/>
                  <a:pt x="2816" y="271"/>
                  <a:pt x="2816" y="271"/>
                </a:cubicBezTo>
                <a:cubicBezTo>
                  <a:pt x="2805" y="269"/>
                  <a:pt x="2791" y="267"/>
                  <a:pt x="2776" y="267"/>
                </a:cubicBezTo>
                <a:cubicBezTo>
                  <a:pt x="2696" y="267"/>
                  <a:pt x="2646" y="305"/>
                  <a:pt x="2619" y="354"/>
                </a:cubicBezTo>
                <a:close/>
                <a:moveTo>
                  <a:pt x="1409" y="262"/>
                </a:moveTo>
                <a:cubicBezTo>
                  <a:pt x="1337" y="262"/>
                  <a:pt x="1282" y="290"/>
                  <a:pt x="1237" y="351"/>
                </a:cubicBezTo>
                <a:cubicBezTo>
                  <a:pt x="1234" y="354"/>
                  <a:pt x="1234" y="354"/>
                  <a:pt x="1234" y="354"/>
                </a:cubicBezTo>
                <a:cubicBezTo>
                  <a:pt x="1233" y="351"/>
                  <a:pt x="1233" y="351"/>
                  <a:pt x="1233" y="351"/>
                </a:cubicBezTo>
                <a:cubicBezTo>
                  <a:pt x="1206" y="292"/>
                  <a:pt x="1152" y="262"/>
                  <a:pt x="1072" y="262"/>
                </a:cubicBezTo>
                <a:cubicBezTo>
                  <a:pt x="1007" y="262"/>
                  <a:pt x="951" y="295"/>
                  <a:pt x="917" y="348"/>
                </a:cubicBezTo>
                <a:cubicBezTo>
                  <a:pt x="913" y="354"/>
                  <a:pt x="913" y="354"/>
                  <a:pt x="913" y="354"/>
                </a:cubicBezTo>
                <a:cubicBezTo>
                  <a:pt x="913" y="354"/>
                  <a:pt x="913" y="282"/>
                  <a:pt x="913" y="278"/>
                </a:cubicBezTo>
                <a:cubicBezTo>
                  <a:pt x="735" y="278"/>
                  <a:pt x="735" y="278"/>
                  <a:pt x="735" y="278"/>
                </a:cubicBezTo>
                <a:cubicBezTo>
                  <a:pt x="735" y="831"/>
                  <a:pt x="735" y="831"/>
                  <a:pt x="735" y="831"/>
                </a:cubicBezTo>
                <a:cubicBezTo>
                  <a:pt x="913" y="831"/>
                  <a:pt x="913" y="831"/>
                  <a:pt x="913" y="831"/>
                </a:cubicBezTo>
                <a:cubicBezTo>
                  <a:pt x="913" y="562"/>
                  <a:pt x="913" y="562"/>
                  <a:pt x="913" y="562"/>
                </a:cubicBezTo>
                <a:cubicBezTo>
                  <a:pt x="913" y="451"/>
                  <a:pt x="940" y="408"/>
                  <a:pt x="1009" y="408"/>
                </a:cubicBezTo>
                <a:cubicBezTo>
                  <a:pt x="1056" y="408"/>
                  <a:pt x="1080" y="444"/>
                  <a:pt x="1080" y="516"/>
                </a:cubicBezTo>
                <a:cubicBezTo>
                  <a:pt x="1080" y="831"/>
                  <a:pt x="1080" y="831"/>
                  <a:pt x="1080" y="831"/>
                </a:cubicBezTo>
                <a:cubicBezTo>
                  <a:pt x="1258" y="831"/>
                  <a:pt x="1258" y="831"/>
                  <a:pt x="1258" y="831"/>
                </a:cubicBezTo>
                <a:cubicBezTo>
                  <a:pt x="1258" y="561"/>
                  <a:pt x="1258" y="561"/>
                  <a:pt x="1258" y="561"/>
                </a:cubicBezTo>
                <a:cubicBezTo>
                  <a:pt x="1258" y="474"/>
                  <a:pt x="1265" y="408"/>
                  <a:pt x="1347" y="408"/>
                </a:cubicBezTo>
                <a:cubicBezTo>
                  <a:pt x="1396" y="408"/>
                  <a:pt x="1426" y="444"/>
                  <a:pt x="1426" y="506"/>
                </a:cubicBezTo>
                <a:cubicBezTo>
                  <a:pt x="1426" y="831"/>
                  <a:pt x="1426" y="831"/>
                  <a:pt x="1426" y="831"/>
                </a:cubicBezTo>
                <a:cubicBezTo>
                  <a:pt x="1604" y="831"/>
                  <a:pt x="1604" y="831"/>
                  <a:pt x="1604" y="831"/>
                </a:cubicBezTo>
                <a:cubicBezTo>
                  <a:pt x="1604" y="500"/>
                  <a:pt x="1604" y="500"/>
                  <a:pt x="1604" y="500"/>
                </a:cubicBezTo>
                <a:cubicBezTo>
                  <a:pt x="1604" y="389"/>
                  <a:pt x="1582" y="262"/>
                  <a:pt x="1409" y="262"/>
                </a:cubicBezTo>
                <a:close/>
                <a:moveTo>
                  <a:pt x="587" y="0"/>
                </a:moveTo>
                <a:cubicBezTo>
                  <a:pt x="585" y="5"/>
                  <a:pt x="464" y="212"/>
                  <a:pt x="446" y="243"/>
                </a:cubicBezTo>
                <a:cubicBezTo>
                  <a:pt x="543" y="417"/>
                  <a:pt x="543" y="417"/>
                  <a:pt x="543" y="417"/>
                </a:cubicBezTo>
                <a:cubicBezTo>
                  <a:pt x="557" y="393"/>
                  <a:pt x="778" y="13"/>
                  <a:pt x="785" y="0"/>
                </a:cubicBezTo>
                <a:lnTo>
                  <a:pt x="587" y="0"/>
                </a:lnTo>
                <a:close/>
                <a:moveTo>
                  <a:pt x="2225" y="343"/>
                </a:moveTo>
                <a:cubicBezTo>
                  <a:pt x="2279" y="399"/>
                  <a:pt x="2308" y="482"/>
                  <a:pt x="2308" y="577"/>
                </a:cubicBezTo>
                <a:cubicBezTo>
                  <a:pt x="2308" y="584"/>
                  <a:pt x="2308" y="591"/>
                  <a:pt x="2307" y="597"/>
                </a:cubicBezTo>
                <a:cubicBezTo>
                  <a:pt x="1897" y="597"/>
                  <a:pt x="1897" y="597"/>
                  <a:pt x="1897" y="597"/>
                </a:cubicBezTo>
                <a:cubicBezTo>
                  <a:pt x="1897" y="600"/>
                  <a:pt x="1897" y="600"/>
                  <a:pt x="1897" y="600"/>
                </a:cubicBezTo>
                <a:cubicBezTo>
                  <a:pt x="1901" y="681"/>
                  <a:pt x="1948" y="729"/>
                  <a:pt x="2025" y="729"/>
                </a:cubicBezTo>
                <a:cubicBezTo>
                  <a:pt x="2073" y="729"/>
                  <a:pt x="2114" y="706"/>
                  <a:pt x="2130" y="668"/>
                </a:cubicBezTo>
                <a:cubicBezTo>
                  <a:pt x="2297" y="668"/>
                  <a:pt x="2297" y="668"/>
                  <a:pt x="2297" y="668"/>
                </a:cubicBezTo>
                <a:cubicBezTo>
                  <a:pt x="2266" y="781"/>
                  <a:pt x="2164" y="848"/>
                  <a:pt x="2022" y="848"/>
                </a:cubicBezTo>
                <a:cubicBezTo>
                  <a:pt x="1932" y="848"/>
                  <a:pt x="1857" y="821"/>
                  <a:pt x="1803" y="770"/>
                </a:cubicBezTo>
                <a:cubicBezTo>
                  <a:pt x="1748" y="718"/>
                  <a:pt x="1719" y="643"/>
                  <a:pt x="1719" y="553"/>
                </a:cubicBezTo>
                <a:cubicBezTo>
                  <a:pt x="1719" y="472"/>
                  <a:pt x="1750" y="398"/>
                  <a:pt x="1807" y="344"/>
                </a:cubicBezTo>
                <a:cubicBezTo>
                  <a:pt x="1863" y="291"/>
                  <a:pt x="1938" y="262"/>
                  <a:pt x="2018" y="262"/>
                </a:cubicBezTo>
                <a:cubicBezTo>
                  <a:pt x="2103" y="262"/>
                  <a:pt x="2175" y="290"/>
                  <a:pt x="2225" y="343"/>
                </a:cubicBezTo>
                <a:close/>
                <a:moveTo>
                  <a:pt x="2129" y="500"/>
                </a:moveTo>
                <a:cubicBezTo>
                  <a:pt x="2129" y="497"/>
                  <a:pt x="2129" y="497"/>
                  <a:pt x="2129" y="497"/>
                </a:cubicBezTo>
                <a:cubicBezTo>
                  <a:pt x="2126" y="431"/>
                  <a:pt x="2078" y="381"/>
                  <a:pt x="2018" y="381"/>
                </a:cubicBezTo>
                <a:cubicBezTo>
                  <a:pt x="1955" y="381"/>
                  <a:pt x="1909" y="425"/>
                  <a:pt x="1897" y="497"/>
                </a:cubicBezTo>
                <a:cubicBezTo>
                  <a:pt x="1897" y="500"/>
                  <a:pt x="1897" y="500"/>
                  <a:pt x="1897" y="500"/>
                </a:cubicBezTo>
                <a:lnTo>
                  <a:pt x="2129" y="500"/>
                </a:lnTo>
                <a:close/>
                <a:moveTo>
                  <a:pt x="3450" y="597"/>
                </a:moveTo>
                <a:cubicBezTo>
                  <a:pt x="3040" y="597"/>
                  <a:pt x="3040" y="597"/>
                  <a:pt x="3040" y="597"/>
                </a:cubicBezTo>
                <a:cubicBezTo>
                  <a:pt x="3040" y="600"/>
                  <a:pt x="3040" y="600"/>
                  <a:pt x="3040" y="600"/>
                </a:cubicBezTo>
                <a:cubicBezTo>
                  <a:pt x="3044" y="681"/>
                  <a:pt x="3091" y="729"/>
                  <a:pt x="3168" y="729"/>
                </a:cubicBezTo>
                <a:cubicBezTo>
                  <a:pt x="3216" y="729"/>
                  <a:pt x="3257" y="706"/>
                  <a:pt x="3273" y="668"/>
                </a:cubicBezTo>
                <a:cubicBezTo>
                  <a:pt x="3440" y="668"/>
                  <a:pt x="3440" y="668"/>
                  <a:pt x="3440" y="668"/>
                </a:cubicBezTo>
                <a:cubicBezTo>
                  <a:pt x="3409" y="781"/>
                  <a:pt x="3307" y="848"/>
                  <a:pt x="3165" y="848"/>
                </a:cubicBezTo>
                <a:cubicBezTo>
                  <a:pt x="3075" y="848"/>
                  <a:pt x="3000" y="821"/>
                  <a:pt x="2946" y="770"/>
                </a:cubicBezTo>
                <a:cubicBezTo>
                  <a:pt x="2891" y="718"/>
                  <a:pt x="2862" y="643"/>
                  <a:pt x="2862" y="553"/>
                </a:cubicBezTo>
                <a:cubicBezTo>
                  <a:pt x="2862" y="472"/>
                  <a:pt x="2893" y="398"/>
                  <a:pt x="2950" y="344"/>
                </a:cubicBezTo>
                <a:cubicBezTo>
                  <a:pt x="3006" y="291"/>
                  <a:pt x="3081" y="262"/>
                  <a:pt x="3161" y="262"/>
                </a:cubicBezTo>
                <a:cubicBezTo>
                  <a:pt x="3246" y="262"/>
                  <a:pt x="3318" y="290"/>
                  <a:pt x="3368" y="343"/>
                </a:cubicBezTo>
                <a:cubicBezTo>
                  <a:pt x="3422" y="399"/>
                  <a:pt x="3451" y="482"/>
                  <a:pt x="3451" y="577"/>
                </a:cubicBezTo>
                <a:cubicBezTo>
                  <a:pt x="3451" y="584"/>
                  <a:pt x="3451" y="591"/>
                  <a:pt x="3450" y="597"/>
                </a:cubicBezTo>
                <a:close/>
                <a:moveTo>
                  <a:pt x="3272" y="500"/>
                </a:moveTo>
                <a:cubicBezTo>
                  <a:pt x="3272" y="497"/>
                  <a:pt x="3272" y="497"/>
                  <a:pt x="3272" y="497"/>
                </a:cubicBezTo>
                <a:cubicBezTo>
                  <a:pt x="3269" y="431"/>
                  <a:pt x="3221" y="381"/>
                  <a:pt x="3161" y="381"/>
                </a:cubicBezTo>
                <a:cubicBezTo>
                  <a:pt x="3098" y="381"/>
                  <a:pt x="3052" y="425"/>
                  <a:pt x="3040" y="497"/>
                </a:cubicBezTo>
                <a:cubicBezTo>
                  <a:pt x="3040" y="500"/>
                  <a:pt x="3040" y="500"/>
                  <a:pt x="3040" y="500"/>
                </a:cubicBezTo>
                <a:lnTo>
                  <a:pt x="3272" y="500"/>
                </a:lnTo>
                <a:close/>
              </a:path>
            </a:pathLst>
          </a:custGeom>
          <a:solidFill>
            <a:srgbClr val="6E23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Lst>
  <p:txStyles>
    <p:titleStyle>
      <a:lvl1pPr algn="l" rtl="0" eaLnBrk="1" fontAlgn="base" hangingPunct="1">
        <a:lnSpc>
          <a:spcPct val="114000"/>
        </a:lnSpc>
        <a:spcBef>
          <a:spcPct val="0"/>
        </a:spcBef>
        <a:spcAft>
          <a:spcPct val="0"/>
        </a:spcAft>
        <a:defRPr sz="3200" b="1" kern="1200" spc="-50">
          <a:solidFill>
            <a:schemeClr val="tx2"/>
          </a:solidFill>
          <a:latin typeface="+mj-lt"/>
          <a:ea typeface="+mj-ea"/>
          <a:cs typeface="+mj-cs"/>
        </a:defRPr>
      </a:lvl1pPr>
      <a:lvl2pPr algn="l" rtl="0" eaLnBrk="1" fontAlgn="base" hangingPunct="1">
        <a:lnSpc>
          <a:spcPct val="114000"/>
        </a:lnSpc>
        <a:spcBef>
          <a:spcPct val="0"/>
        </a:spcBef>
        <a:spcAft>
          <a:spcPct val="0"/>
        </a:spcAft>
        <a:defRPr sz="3200" b="1">
          <a:solidFill>
            <a:schemeClr val="tx2"/>
          </a:solidFill>
          <a:latin typeface="Poppins SemiBold"/>
        </a:defRPr>
      </a:lvl2pPr>
      <a:lvl3pPr algn="l" rtl="0" eaLnBrk="1" fontAlgn="base" hangingPunct="1">
        <a:lnSpc>
          <a:spcPct val="114000"/>
        </a:lnSpc>
        <a:spcBef>
          <a:spcPct val="0"/>
        </a:spcBef>
        <a:spcAft>
          <a:spcPct val="0"/>
        </a:spcAft>
        <a:defRPr sz="3200" b="1">
          <a:solidFill>
            <a:schemeClr val="tx2"/>
          </a:solidFill>
          <a:latin typeface="Poppins SemiBold"/>
        </a:defRPr>
      </a:lvl3pPr>
      <a:lvl4pPr algn="l" rtl="0" eaLnBrk="1" fontAlgn="base" hangingPunct="1">
        <a:lnSpc>
          <a:spcPct val="114000"/>
        </a:lnSpc>
        <a:spcBef>
          <a:spcPct val="0"/>
        </a:spcBef>
        <a:spcAft>
          <a:spcPct val="0"/>
        </a:spcAft>
        <a:defRPr sz="3200" b="1">
          <a:solidFill>
            <a:schemeClr val="tx2"/>
          </a:solidFill>
          <a:latin typeface="Poppins SemiBold"/>
        </a:defRPr>
      </a:lvl4pPr>
      <a:lvl5pPr algn="l" rtl="0" eaLnBrk="1" fontAlgn="base" hangingPunct="1">
        <a:lnSpc>
          <a:spcPct val="114000"/>
        </a:lnSpc>
        <a:spcBef>
          <a:spcPct val="0"/>
        </a:spcBef>
        <a:spcAft>
          <a:spcPct val="0"/>
        </a:spcAft>
        <a:defRPr sz="3200" b="1">
          <a:solidFill>
            <a:schemeClr val="tx2"/>
          </a:solidFill>
          <a:latin typeface="Poppins SemiBold"/>
        </a:defRPr>
      </a:lvl5pPr>
      <a:lvl6pPr marL="457200" algn="l" rtl="0" eaLnBrk="1" fontAlgn="base" hangingPunct="1">
        <a:lnSpc>
          <a:spcPct val="114000"/>
        </a:lnSpc>
        <a:spcBef>
          <a:spcPct val="0"/>
        </a:spcBef>
        <a:spcAft>
          <a:spcPct val="0"/>
        </a:spcAft>
        <a:defRPr sz="3200" b="1">
          <a:solidFill>
            <a:schemeClr val="tx2"/>
          </a:solidFill>
          <a:latin typeface="Poppins SemiBold"/>
        </a:defRPr>
      </a:lvl6pPr>
      <a:lvl7pPr marL="914400" algn="l" rtl="0" eaLnBrk="1" fontAlgn="base" hangingPunct="1">
        <a:lnSpc>
          <a:spcPct val="114000"/>
        </a:lnSpc>
        <a:spcBef>
          <a:spcPct val="0"/>
        </a:spcBef>
        <a:spcAft>
          <a:spcPct val="0"/>
        </a:spcAft>
        <a:defRPr sz="3200" b="1">
          <a:solidFill>
            <a:schemeClr val="tx2"/>
          </a:solidFill>
          <a:latin typeface="Poppins SemiBold"/>
        </a:defRPr>
      </a:lvl7pPr>
      <a:lvl8pPr marL="1371600" algn="l" rtl="0" eaLnBrk="1" fontAlgn="base" hangingPunct="1">
        <a:lnSpc>
          <a:spcPct val="114000"/>
        </a:lnSpc>
        <a:spcBef>
          <a:spcPct val="0"/>
        </a:spcBef>
        <a:spcAft>
          <a:spcPct val="0"/>
        </a:spcAft>
        <a:defRPr sz="3200" b="1">
          <a:solidFill>
            <a:schemeClr val="tx2"/>
          </a:solidFill>
          <a:latin typeface="Poppins SemiBold"/>
        </a:defRPr>
      </a:lvl8pPr>
      <a:lvl9pPr marL="1828800" algn="l" rtl="0" eaLnBrk="1" fontAlgn="base" hangingPunct="1">
        <a:lnSpc>
          <a:spcPct val="114000"/>
        </a:lnSpc>
        <a:spcBef>
          <a:spcPct val="0"/>
        </a:spcBef>
        <a:spcAft>
          <a:spcPct val="0"/>
        </a:spcAft>
        <a:defRPr sz="3200" b="1">
          <a:solidFill>
            <a:schemeClr val="tx2"/>
          </a:solidFill>
          <a:latin typeface="Poppins SemiBold"/>
        </a:defRPr>
      </a:lvl9pPr>
    </p:titleStyle>
    <p:bodyStyle>
      <a:lvl1pPr marL="250825" indent="-250825" algn="l" rtl="0" eaLnBrk="1" fontAlgn="base" hangingPunct="1">
        <a:lnSpc>
          <a:spcPct val="113000"/>
        </a:lnSpc>
        <a:spcBef>
          <a:spcPct val="0"/>
        </a:spcBef>
        <a:spcAft>
          <a:spcPct val="0"/>
        </a:spcAft>
        <a:buFont typeface="Arial" panose="020B0604020202020204" pitchFamily="34" charset="0"/>
        <a:buChar char="•"/>
        <a:defRPr kern="1200" spc="-20">
          <a:solidFill>
            <a:schemeClr val="tx1"/>
          </a:solidFill>
          <a:latin typeface="+mn-lt"/>
          <a:ea typeface="+mn-ea"/>
          <a:cs typeface="+mn-cs"/>
        </a:defRPr>
      </a:lvl1pPr>
      <a:lvl2pPr marL="503238" indent="-250825" algn="l" rtl="0" eaLnBrk="1" fontAlgn="base" hangingPunct="1">
        <a:lnSpc>
          <a:spcPct val="113000"/>
        </a:lnSpc>
        <a:spcBef>
          <a:spcPct val="0"/>
        </a:spcBef>
        <a:spcAft>
          <a:spcPct val="0"/>
        </a:spcAft>
        <a:buFont typeface="Arial" panose="020B0604020202020204" pitchFamily="34" charset="0"/>
        <a:buChar char="•"/>
        <a:defRPr kern="1200" spc="50">
          <a:solidFill>
            <a:schemeClr val="tx1"/>
          </a:solidFill>
          <a:latin typeface="+mn-lt"/>
          <a:ea typeface="+mn-ea"/>
          <a:cs typeface="+mn-cs"/>
        </a:defRPr>
      </a:lvl2pPr>
      <a:lvl3pPr marL="755650" indent="-250825" algn="l" rtl="0" eaLnBrk="1" fontAlgn="base" hangingPunct="1">
        <a:lnSpc>
          <a:spcPct val="113000"/>
        </a:lnSpc>
        <a:spcBef>
          <a:spcPct val="0"/>
        </a:spcBef>
        <a:spcAft>
          <a:spcPct val="0"/>
        </a:spcAft>
        <a:buFont typeface="Arial" panose="020B0604020202020204" pitchFamily="34" charset="0"/>
        <a:buChar char="•"/>
        <a:defRPr kern="1200" spc="50">
          <a:solidFill>
            <a:schemeClr val="tx1"/>
          </a:solidFill>
          <a:latin typeface="+mn-lt"/>
          <a:ea typeface="+mn-ea"/>
          <a:cs typeface="+mn-cs"/>
        </a:defRPr>
      </a:lvl3pPr>
      <a:lvl4pPr algn="l" rtl="0" eaLnBrk="1" fontAlgn="base" hangingPunct="1">
        <a:lnSpc>
          <a:spcPct val="113000"/>
        </a:lnSpc>
        <a:spcBef>
          <a:spcPct val="0"/>
        </a:spcBef>
        <a:spcAft>
          <a:spcPct val="0"/>
        </a:spcAft>
        <a:buFont typeface="Arial" panose="020B0604020202020204" pitchFamily="34" charset="0"/>
        <a:defRPr b="1" kern="1200" spc="50">
          <a:solidFill>
            <a:schemeClr val="tx1"/>
          </a:solidFill>
          <a:latin typeface="+mn-lt"/>
          <a:ea typeface="+mn-ea"/>
          <a:cs typeface="+mn-cs"/>
        </a:defRPr>
      </a:lvl4pPr>
      <a:lvl5pPr algn="l" rtl="0" eaLnBrk="1" fontAlgn="base" hangingPunct="1">
        <a:lnSpc>
          <a:spcPct val="113000"/>
        </a:lnSpc>
        <a:spcBef>
          <a:spcPct val="0"/>
        </a:spcBef>
        <a:spcAft>
          <a:spcPct val="0"/>
        </a:spcAft>
        <a:buFont typeface="Arial" panose="020B0604020202020204" pitchFamily="34" charset="0"/>
        <a:defRPr kern="1200" spc="50">
          <a:solidFill>
            <a:schemeClr val="tx1"/>
          </a:solidFill>
          <a:latin typeface="+mn-lt"/>
          <a:ea typeface="+mn-ea"/>
          <a:cs typeface="+mn-cs"/>
        </a:defRPr>
      </a:lvl5pPr>
      <a:lvl6pPr marL="252000" indent="0" algn="l" defTabSz="914400" rtl="0" eaLnBrk="1" latinLnBrk="0" hangingPunct="1">
        <a:lnSpc>
          <a:spcPct val="113000"/>
        </a:lnSpc>
        <a:spcBef>
          <a:spcPts val="0"/>
        </a:spcBef>
        <a:buFont typeface="Arial" panose="020B0604020202020204" pitchFamily="34" charset="0"/>
        <a:buNone/>
        <a:defRPr sz="1850" kern="1200" spc="50">
          <a:solidFill>
            <a:schemeClr val="tx1"/>
          </a:solidFill>
          <a:latin typeface="+mn-lt"/>
          <a:ea typeface="+mn-ea"/>
          <a:cs typeface="+mn-cs"/>
        </a:defRPr>
      </a:lvl6pPr>
      <a:lvl7pPr marL="504000" indent="0" algn="l" defTabSz="914400" rtl="0" eaLnBrk="1" latinLnBrk="0" hangingPunct="1">
        <a:lnSpc>
          <a:spcPct val="113000"/>
        </a:lnSpc>
        <a:spcBef>
          <a:spcPts val="0"/>
        </a:spcBef>
        <a:buFont typeface="Arial" panose="020B0604020202020204" pitchFamily="34" charset="0"/>
        <a:buNone/>
        <a:defRPr sz="1850" kern="1200" spc="50">
          <a:solidFill>
            <a:schemeClr val="tx1"/>
          </a:solidFill>
          <a:latin typeface="+mn-lt"/>
          <a:ea typeface="+mn-ea"/>
          <a:cs typeface="+mn-cs"/>
        </a:defRPr>
      </a:lvl7pPr>
      <a:lvl8pPr marL="756000" indent="0" algn="l" defTabSz="914400" rtl="0" eaLnBrk="1" latinLnBrk="0" hangingPunct="1">
        <a:lnSpc>
          <a:spcPct val="113000"/>
        </a:lnSpc>
        <a:spcBef>
          <a:spcPts val="0"/>
        </a:spcBef>
        <a:buFont typeface="Arial" panose="020B0604020202020204" pitchFamily="34" charset="0"/>
        <a:buNone/>
        <a:defRPr sz="1850" kern="1200" spc="5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200" kern="1200" spc="5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png"/><Relationship Id="rId7"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0.png"/><Relationship Id="rId18" Type="http://schemas.openxmlformats.org/officeDocument/2006/relationships/image" Target="../media/image27.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8.png"/><Relationship Id="rId17" Type="http://schemas.openxmlformats.org/officeDocument/2006/relationships/image" Target="../media/image26.png"/><Relationship Id="rId2" Type="http://schemas.openxmlformats.org/officeDocument/2006/relationships/image" Target="../media/image3.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png"/><Relationship Id="rId5" Type="http://schemas.openxmlformats.org/officeDocument/2006/relationships/image" Target="../media/image13.png"/><Relationship Id="rId15" Type="http://schemas.openxmlformats.org/officeDocument/2006/relationships/image" Target="../media/image19.png"/><Relationship Id="rId10"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896554-22DF-A7A1-3BDF-11B9F5F5D31E}"/>
              </a:ext>
            </a:extLst>
          </p:cNvPr>
          <p:cNvSpPr>
            <a:spLocks noGrp="1"/>
          </p:cNvSpPr>
          <p:nvPr>
            <p:ph type="ctrTitle"/>
          </p:nvPr>
        </p:nvSpPr>
        <p:spPr>
          <a:xfrm>
            <a:off x="1421918" y="1332767"/>
            <a:ext cx="8261344" cy="1959404"/>
          </a:xfrm>
        </p:spPr>
        <p:txBody>
          <a:bodyPr/>
          <a:lstStyle/>
          <a:p>
            <a:r>
              <a:rPr lang="nl-NL" dirty="0"/>
              <a:t>Sturen op leefbaarheid</a:t>
            </a:r>
          </a:p>
        </p:txBody>
      </p:sp>
      <p:sp>
        <p:nvSpPr>
          <p:cNvPr id="3" name="Tekstvak 2">
            <a:extLst>
              <a:ext uri="{FF2B5EF4-FFF2-40B4-BE49-F238E27FC236}">
                <a16:creationId xmlns:a16="http://schemas.microsoft.com/office/drawing/2014/main" id="{D7B44B1E-ADE0-7667-FE94-8D1A14DC390B}"/>
              </a:ext>
            </a:extLst>
          </p:cNvPr>
          <p:cNvSpPr txBox="1"/>
          <p:nvPr/>
        </p:nvSpPr>
        <p:spPr>
          <a:xfrm>
            <a:off x="2746016" y="3630440"/>
            <a:ext cx="5613148" cy="1492716"/>
          </a:xfrm>
          <a:prstGeom prst="rect">
            <a:avLst/>
          </a:prstGeom>
          <a:noFill/>
        </p:spPr>
        <p:txBody>
          <a:bodyPr wrap="square" rtlCol="0">
            <a:spAutoFit/>
          </a:bodyPr>
          <a:lstStyle/>
          <a:p>
            <a:r>
              <a:rPr lang="nl-NL" sz="2000" dirty="0">
                <a:solidFill>
                  <a:srgbClr val="FF0000"/>
                </a:solidFill>
              </a:rPr>
              <a:t>Bronnen</a:t>
            </a:r>
          </a:p>
          <a:p>
            <a:r>
              <a:rPr lang="nl-NL" sz="2000" dirty="0">
                <a:solidFill>
                  <a:srgbClr val="FF0000"/>
                </a:solidFill>
              </a:rPr>
              <a:t>Instrumenten</a:t>
            </a:r>
          </a:p>
          <a:p>
            <a:r>
              <a:rPr lang="nl-NL" sz="2000" dirty="0">
                <a:solidFill>
                  <a:srgbClr val="FF0000"/>
                </a:solidFill>
              </a:rPr>
              <a:t>Processen &amp; documenten</a:t>
            </a:r>
          </a:p>
          <a:p>
            <a:r>
              <a:rPr lang="nl-NL" sz="2000" dirty="0">
                <a:solidFill>
                  <a:srgbClr val="FF0000"/>
                </a:solidFill>
              </a:rPr>
              <a:t>Producten</a:t>
            </a:r>
          </a:p>
          <a:p>
            <a:endParaRPr lang="nl-NL" sz="1100" dirty="0">
              <a:solidFill>
                <a:srgbClr val="FF0000"/>
              </a:solidFill>
            </a:endParaRPr>
          </a:p>
        </p:txBody>
      </p:sp>
    </p:spTree>
    <p:extLst>
      <p:ext uri="{BB962C8B-B14F-4D97-AF65-F5344CB8AC3E}">
        <p14:creationId xmlns:p14="http://schemas.microsoft.com/office/powerpoint/2010/main" val="1843267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CD634-CA67-3EE3-566D-1745E4EDB901}"/>
            </a:ext>
          </a:extLst>
        </p:cNvPr>
        <p:cNvGrpSpPr/>
        <p:nvPr/>
      </p:nvGrpSpPr>
      <p:grpSpPr>
        <a:xfrm>
          <a:off x="0" y="0"/>
          <a:ext cx="0" cy="0"/>
          <a:chOff x="0" y="0"/>
          <a:chExt cx="0" cy="0"/>
        </a:xfrm>
      </p:grpSpPr>
      <p:sp>
        <p:nvSpPr>
          <p:cNvPr id="1037" name="Rechthoek 1036">
            <a:extLst>
              <a:ext uri="{FF2B5EF4-FFF2-40B4-BE49-F238E27FC236}">
                <a16:creationId xmlns:a16="http://schemas.microsoft.com/office/drawing/2014/main" id="{468E5DE0-4659-433A-58CC-402A4112CBAF}"/>
              </a:ext>
            </a:extLst>
          </p:cNvPr>
          <p:cNvSpPr/>
          <p:nvPr/>
        </p:nvSpPr>
        <p:spPr>
          <a:xfrm>
            <a:off x="4445251" y="488287"/>
            <a:ext cx="7473434" cy="4231466"/>
          </a:xfrm>
          <a:prstGeom prst="rect">
            <a:avLst/>
          </a:prstGeom>
          <a:solidFill>
            <a:schemeClr val="bg2"/>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Stroomdiagram: Verbindingslijn 30">
            <a:extLst>
              <a:ext uri="{FF2B5EF4-FFF2-40B4-BE49-F238E27FC236}">
                <a16:creationId xmlns:a16="http://schemas.microsoft.com/office/drawing/2014/main" id="{701C8875-6AC4-38B6-2308-B704209C3EAC}"/>
              </a:ext>
            </a:extLst>
          </p:cNvPr>
          <p:cNvSpPr/>
          <p:nvPr/>
        </p:nvSpPr>
        <p:spPr>
          <a:xfrm>
            <a:off x="4582697" y="751898"/>
            <a:ext cx="2020131" cy="2043447"/>
          </a:xfrm>
          <a:prstGeom prst="flowChartConnector">
            <a:avLst/>
          </a:prstGeom>
          <a:no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nl-NL"/>
          </a:p>
        </p:txBody>
      </p:sp>
      <p:sp>
        <p:nvSpPr>
          <p:cNvPr id="1044" name="Rechthoek 1043">
            <a:extLst>
              <a:ext uri="{FF2B5EF4-FFF2-40B4-BE49-F238E27FC236}">
                <a16:creationId xmlns:a16="http://schemas.microsoft.com/office/drawing/2014/main" id="{1F7CFF74-A9AE-9BC1-9AEB-220F8EB6C0C4}"/>
              </a:ext>
            </a:extLst>
          </p:cNvPr>
          <p:cNvSpPr/>
          <p:nvPr/>
        </p:nvSpPr>
        <p:spPr>
          <a:xfrm>
            <a:off x="497646" y="5197028"/>
            <a:ext cx="4428618" cy="1459984"/>
          </a:xfrm>
          <a:prstGeom prst="rect">
            <a:avLst/>
          </a:prstGeom>
          <a:solidFill>
            <a:schemeClr val="bg2"/>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2" name="Groep 31">
            <a:extLst>
              <a:ext uri="{FF2B5EF4-FFF2-40B4-BE49-F238E27FC236}">
                <a16:creationId xmlns:a16="http://schemas.microsoft.com/office/drawing/2014/main" id="{042EC1E5-4CB8-3944-C222-2ED959234C9C}"/>
              </a:ext>
            </a:extLst>
          </p:cNvPr>
          <p:cNvGrpSpPr/>
          <p:nvPr/>
        </p:nvGrpSpPr>
        <p:grpSpPr>
          <a:xfrm>
            <a:off x="648195" y="5379971"/>
            <a:ext cx="1887694" cy="1058039"/>
            <a:chOff x="2579570" y="4728138"/>
            <a:chExt cx="1963553" cy="1139262"/>
          </a:xfrm>
        </p:grpSpPr>
        <p:pic>
          <p:nvPicPr>
            <p:cNvPr id="33" name="Afbeelding 32">
              <a:extLst>
                <a:ext uri="{FF2B5EF4-FFF2-40B4-BE49-F238E27FC236}">
                  <a16:creationId xmlns:a16="http://schemas.microsoft.com/office/drawing/2014/main" id="{CE971606-83BA-CCFA-4CC9-C346EFFF994D}"/>
                </a:ext>
              </a:extLst>
            </p:cNvPr>
            <p:cNvPicPr>
              <a:picLocks noChangeAspect="1"/>
            </p:cNvPicPr>
            <p:nvPr/>
          </p:nvPicPr>
          <p:blipFill>
            <a:blip r:embed="rId2"/>
            <a:stretch>
              <a:fillRect/>
            </a:stretch>
          </p:blipFill>
          <p:spPr>
            <a:xfrm flipH="1">
              <a:off x="2727960" y="4937760"/>
              <a:ext cx="929640" cy="929640"/>
            </a:xfrm>
            <a:prstGeom prst="rect">
              <a:avLst/>
            </a:prstGeom>
          </p:spPr>
        </p:pic>
        <p:sp>
          <p:nvSpPr>
            <p:cNvPr id="34" name="Tekstvak 33">
              <a:extLst>
                <a:ext uri="{FF2B5EF4-FFF2-40B4-BE49-F238E27FC236}">
                  <a16:creationId xmlns:a16="http://schemas.microsoft.com/office/drawing/2014/main" id="{CDCDF571-06FD-134E-6398-565C6A67E43D}"/>
                </a:ext>
              </a:extLst>
            </p:cNvPr>
            <p:cNvSpPr txBox="1"/>
            <p:nvPr/>
          </p:nvSpPr>
          <p:spPr>
            <a:xfrm>
              <a:off x="2579570" y="4728138"/>
              <a:ext cx="1963553" cy="261610"/>
            </a:xfrm>
            <a:prstGeom prst="rect">
              <a:avLst/>
            </a:prstGeom>
            <a:noFill/>
          </p:spPr>
          <p:txBody>
            <a:bodyPr wrap="square" rtlCol="0">
              <a:spAutoFit/>
            </a:bodyPr>
            <a:lstStyle/>
            <a:p>
              <a:r>
                <a:rPr lang="nl-NL" sz="1100" b="1"/>
                <a:t>Buurtmonitor</a:t>
              </a:r>
            </a:p>
          </p:txBody>
        </p:sp>
      </p:grpSp>
      <p:grpSp>
        <p:nvGrpSpPr>
          <p:cNvPr id="35" name="Groep 34">
            <a:extLst>
              <a:ext uri="{FF2B5EF4-FFF2-40B4-BE49-F238E27FC236}">
                <a16:creationId xmlns:a16="http://schemas.microsoft.com/office/drawing/2014/main" id="{CAF67B80-AB2B-71BC-797A-400B34379793}"/>
              </a:ext>
            </a:extLst>
          </p:cNvPr>
          <p:cNvGrpSpPr/>
          <p:nvPr/>
        </p:nvGrpSpPr>
        <p:grpSpPr>
          <a:xfrm>
            <a:off x="1933250" y="5390243"/>
            <a:ext cx="1887694" cy="1076342"/>
            <a:chOff x="3936081" y="4708429"/>
            <a:chExt cx="1963553" cy="1158971"/>
          </a:xfrm>
        </p:grpSpPr>
        <p:pic>
          <p:nvPicPr>
            <p:cNvPr id="36" name="Afbeelding 35">
              <a:extLst>
                <a:ext uri="{FF2B5EF4-FFF2-40B4-BE49-F238E27FC236}">
                  <a16:creationId xmlns:a16="http://schemas.microsoft.com/office/drawing/2014/main" id="{0769AB0B-8164-ED8C-835C-82979503680A}"/>
                </a:ext>
              </a:extLst>
            </p:cNvPr>
            <p:cNvPicPr>
              <a:picLocks noChangeAspect="1"/>
            </p:cNvPicPr>
            <p:nvPr/>
          </p:nvPicPr>
          <p:blipFill>
            <a:blip r:embed="rId3"/>
            <a:stretch>
              <a:fillRect/>
            </a:stretch>
          </p:blipFill>
          <p:spPr>
            <a:xfrm>
              <a:off x="4291737" y="4937759"/>
              <a:ext cx="929641" cy="929641"/>
            </a:xfrm>
            <a:prstGeom prst="rect">
              <a:avLst/>
            </a:prstGeom>
          </p:spPr>
        </p:pic>
        <p:sp>
          <p:nvSpPr>
            <p:cNvPr id="37" name="Tekstvak 36">
              <a:extLst>
                <a:ext uri="{FF2B5EF4-FFF2-40B4-BE49-F238E27FC236}">
                  <a16:creationId xmlns:a16="http://schemas.microsoft.com/office/drawing/2014/main" id="{F76EF1C8-446D-09B7-AC0C-734F5FFB3850}"/>
                </a:ext>
              </a:extLst>
            </p:cNvPr>
            <p:cNvSpPr txBox="1"/>
            <p:nvPr/>
          </p:nvSpPr>
          <p:spPr>
            <a:xfrm>
              <a:off x="3936081" y="4708429"/>
              <a:ext cx="1963553" cy="261610"/>
            </a:xfrm>
            <a:prstGeom prst="rect">
              <a:avLst/>
            </a:prstGeom>
            <a:noFill/>
          </p:spPr>
          <p:txBody>
            <a:bodyPr wrap="square" rtlCol="0">
              <a:spAutoFit/>
            </a:bodyPr>
            <a:lstStyle/>
            <a:p>
              <a:r>
                <a:rPr lang="nl-NL" sz="1100" b="1"/>
                <a:t>Complexmonitor</a:t>
              </a:r>
            </a:p>
          </p:txBody>
        </p:sp>
      </p:grpSp>
      <p:grpSp>
        <p:nvGrpSpPr>
          <p:cNvPr id="41" name="Groep 40">
            <a:extLst>
              <a:ext uri="{FF2B5EF4-FFF2-40B4-BE49-F238E27FC236}">
                <a16:creationId xmlns:a16="http://schemas.microsoft.com/office/drawing/2014/main" id="{3E9A2CC5-E55E-3099-DC3C-12E39639D404}"/>
              </a:ext>
            </a:extLst>
          </p:cNvPr>
          <p:cNvGrpSpPr/>
          <p:nvPr/>
        </p:nvGrpSpPr>
        <p:grpSpPr>
          <a:xfrm>
            <a:off x="3462096" y="5404262"/>
            <a:ext cx="1306271" cy="1128995"/>
            <a:chOff x="7715984" y="4651734"/>
            <a:chExt cx="1358765" cy="1215666"/>
          </a:xfrm>
        </p:grpSpPr>
        <p:pic>
          <p:nvPicPr>
            <p:cNvPr id="42" name="Afbeelding 41">
              <a:extLst>
                <a:ext uri="{FF2B5EF4-FFF2-40B4-BE49-F238E27FC236}">
                  <a16:creationId xmlns:a16="http://schemas.microsoft.com/office/drawing/2014/main" id="{B7846ACA-4CE9-FA9F-8617-6B173380D2BF}"/>
                </a:ext>
              </a:extLst>
            </p:cNvPr>
            <p:cNvPicPr>
              <a:picLocks noChangeAspect="1"/>
            </p:cNvPicPr>
            <p:nvPr/>
          </p:nvPicPr>
          <p:blipFill>
            <a:blip r:embed="rId4"/>
            <a:stretch>
              <a:fillRect/>
            </a:stretch>
          </p:blipFill>
          <p:spPr>
            <a:xfrm>
              <a:off x="7918790" y="4798319"/>
              <a:ext cx="1069081" cy="1069081"/>
            </a:xfrm>
            <a:prstGeom prst="rect">
              <a:avLst/>
            </a:prstGeom>
          </p:spPr>
        </p:pic>
        <p:sp>
          <p:nvSpPr>
            <p:cNvPr id="43" name="Tekstvak 42">
              <a:extLst>
                <a:ext uri="{FF2B5EF4-FFF2-40B4-BE49-F238E27FC236}">
                  <a16:creationId xmlns:a16="http://schemas.microsoft.com/office/drawing/2014/main" id="{FFFF0E02-F2AE-0E9B-7ACB-AB774D245D98}"/>
                </a:ext>
              </a:extLst>
            </p:cNvPr>
            <p:cNvSpPr txBox="1"/>
            <p:nvPr/>
          </p:nvSpPr>
          <p:spPr>
            <a:xfrm>
              <a:off x="7715984" y="4651734"/>
              <a:ext cx="1358765" cy="281693"/>
            </a:xfrm>
            <a:prstGeom prst="rect">
              <a:avLst/>
            </a:prstGeom>
            <a:noFill/>
          </p:spPr>
          <p:txBody>
            <a:bodyPr wrap="square" rtlCol="0">
              <a:spAutoFit/>
            </a:bodyPr>
            <a:lstStyle/>
            <a:p>
              <a:r>
                <a:rPr lang="nl-NL" sz="1100" b="1" dirty="0"/>
                <a:t>Budgetmonitor</a:t>
              </a:r>
            </a:p>
          </p:txBody>
        </p:sp>
      </p:grpSp>
      <p:sp>
        <p:nvSpPr>
          <p:cNvPr id="53" name="Tekstvak 52">
            <a:extLst>
              <a:ext uri="{FF2B5EF4-FFF2-40B4-BE49-F238E27FC236}">
                <a16:creationId xmlns:a16="http://schemas.microsoft.com/office/drawing/2014/main" id="{91F234B8-6D7F-C3D5-ED9A-0913275D2AA0}"/>
              </a:ext>
            </a:extLst>
          </p:cNvPr>
          <p:cNvSpPr txBox="1"/>
          <p:nvPr/>
        </p:nvSpPr>
        <p:spPr>
          <a:xfrm>
            <a:off x="2179569" y="4976237"/>
            <a:ext cx="1887388" cy="369332"/>
          </a:xfrm>
          <a:prstGeom prst="rect">
            <a:avLst/>
          </a:prstGeom>
          <a:solidFill>
            <a:schemeClr val="bg1"/>
          </a:solidFill>
          <a:ln>
            <a:solidFill>
              <a:schemeClr val="tx1"/>
            </a:solidFill>
          </a:ln>
        </p:spPr>
        <p:txBody>
          <a:bodyPr wrap="square" rtlCol="0">
            <a:spAutoFit/>
          </a:bodyPr>
          <a:lstStyle/>
          <a:p>
            <a:r>
              <a:rPr lang="nl-NL" b="1"/>
              <a:t>Instrumenten</a:t>
            </a:r>
          </a:p>
        </p:txBody>
      </p:sp>
      <p:grpSp>
        <p:nvGrpSpPr>
          <p:cNvPr id="12" name="Groep 11">
            <a:extLst>
              <a:ext uri="{FF2B5EF4-FFF2-40B4-BE49-F238E27FC236}">
                <a16:creationId xmlns:a16="http://schemas.microsoft.com/office/drawing/2014/main" id="{67EAE3B8-752C-0D49-900B-54BC1140598D}"/>
              </a:ext>
            </a:extLst>
          </p:cNvPr>
          <p:cNvGrpSpPr/>
          <p:nvPr/>
        </p:nvGrpSpPr>
        <p:grpSpPr>
          <a:xfrm>
            <a:off x="930863" y="277346"/>
            <a:ext cx="2015875" cy="4603178"/>
            <a:chOff x="933004" y="251557"/>
            <a:chExt cx="2015875" cy="4603178"/>
          </a:xfrm>
        </p:grpSpPr>
        <p:grpSp>
          <p:nvGrpSpPr>
            <p:cNvPr id="1049" name="Groep 1048">
              <a:extLst>
                <a:ext uri="{FF2B5EF4-FFF2-40B4-BE49-F238E27FC236}">
                  <a16:creationId xmlns:a16="http://schemas.microsoft.com/office/drawing/2014/main" id="{72E2A259-32BF-06C6-BE00-367026414BBB}"/>
                </a:ext>
              </a:extLst>
            </p:cNvPr>
            <p:cNvGrpSpPr/>
            <p:nvPr/>
          </p:nvGrpSpPr>
          <p:grpSpPr>
            <a:xfrm>
              <a:off x="933004" y="251557"/>
              <a:ext cx="2015875" cy="4603178"/>
              <a:chOff x="365652" y="276488"/>
              <a:chExt cx="2015875" cy="4603178"/>
            </a:xfrm>
          </p:grpSpPr>
          <p:sp>
            <p:nvSpPr>
              <p:cNvPr id="1046" name="Rechthoek 1045">
                <a:extLst>
                  <a:ext uri="{FF2B5EF4-FFF2-40B4-BE49-F238E27FC236}">
                    <a16:creationId xmlns:a16="http://schemas.microsoft.com/office/drawing/2014/main" id="{059CF43D-B236-02EC-889D-3E089B57852D}"/>
                  </a:ext>
                </a:extLst>
              </p:cNvPr>
              <p:cNvSpPr/>
              <p:nvPr/>
            </p:nvSpPr>
            <p:spPr>
              <a:xfrm>
                <a:off x="365652" y="492639"/>
                <a:ext cx="2015875" cy="4387027"/>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48" name="Tekstvak 1047">
                <a:extLst>
                  <a:ext uri="{FF2B5EF4-FFF2-40B4-BE49-F238E27FC236}">
                    <a16:creationId xmlns:a16="http://schemas.microsoft.com/office/drawing/2014/main" id="{BFE502BD-CBD7-9485-E092-C13AD277BCA6}"/>
                  </a:ext>
                </a:extLst>
              </p:cNvPr>
              <p:cNvSpPr txBox="1"/>
              <p:nvPr/>
            </p:nvSpPr>
            <p:spPr>
              <a:xfrm>
                <a:off x="761020" y="276488"/>
                <a:ext cx="1225138" cy="369332"/>
              </a:xfrm>
              <a:prstGeom prst="rect">
                <a:avLst/>
              </a:prstGeom>
              <a:solidFill>
                <a:schemeClr val="bg1"/>
              </a:solidFill>
              <a:ln>
                <a:solidFill>
                  <a:schemeClr val="tx1"/>
                </a:solidFill>
              </a:ln>
            </p:spPr>
            <p:txBody>
              <a:bodyPr wrap="square" lIns="91440" tIns="45720" rIns="91440" bIns="45720" rtlCol="0" anchor="t">
                <a:spAutoFit/>
              </a:bodyPr>
              <a:lstStyle/>
              <a:p>
                <a:r>
                  <a:rPr lang="nl-NL" b="1"/>
                  <a:t>Bronnen</a:t>
                </a:r>
              </a:p>
            </p:txBody>
          </p:sp>
        </p:grpSp>
        <p:pic>
          <p:nvPicPr>
            <p:cNvPr id="1026" name="Picture 2">
              <a:extLst>
                <a:ext uri="{FF2B5EF4-FFF2-40B4-BE49-F238E27FC236}">
                  <a16:creationId xmlns:a16="http://schemas.microsoft.com/office/drawing/2014/main" id="{478388EF-7771-F3C7-CF1A-953B71756D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5741" y="689279"/>
              <a:ext cx="1336469" cy="8352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635C78E9-8C0A-8576-F4B8-23063B1CE6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1682" y="1496186"/>
              <a:ext cx="1336469" cy="8352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BD0E4BEF-5CBF-979B-8B1A-386C472E22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9698" y="2311737"/>
              <a:ext cx="1365686" cy="8535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a:extLst>
                <a:ext uri="{FF2B5EF4-FFF2-40B4-BE49-F238E27FC236}">
                  <a16:creationId xmlns:a16="http://schemas.microsoft.com/office/drawing/2014/main" id="{4A97F37C-1642-7A38-743D-5AA1B8A198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8751" y="3135870"/>
              <a:ext cx="1335506" cy="8346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FC448167-F105-69A8-2C0B-D303F0EFD81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8594" y="3944448"/>
              <a:ext cx="1365686" cy="853554"/>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a:extLst>
              <a:ext uri="{FF2B5EF4-FFF2-40B4-BE49-F238E27FC236}">
                <a16:creationId xmlns:a16="http://schemas.microsoft.com/office/drawing/2014/main" id="{7EA14B10-7749-7352-89D7-86D2EE4ECF7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65013" y="4520795"/>
            <a:ext cx="156382" cy="868789"/>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1043">
            <a:extLst>
              <a:ext uri="{FF2B5EF4-FFF2-40B4-BE49-F238E27FC236}">
                <a16:creationId xmlns:a16="http://schemas.microsoft.com/office/drawing/2014/main" id="{A1D18CC7-88B6-16CC-AC3C-B795F17893A8}"/>
              </a:ext>
            </a:extLst>
          </p:cNvPr>
          <p:cNvSpPr/>
          <p:nvPr/>
        </p:nvSpPr>
        <p:spPr>
          <a:xfrm>
            <a:off x="6096000" y="5223031"/>
            <a:ext cx="5822685" cy="1427053"/>
          </a:xfrm>
          <a:prstGeom prst="rect">
            <a:avLst/>
          </a:prstGeom>
          <a:solidFill>
            <a:schemeClr val="bg2"/>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52">
            <a:extLst>
              <a:ext uri="{FF2B5EF4-FFF2-40B4-BE49-F238E27FC236}">
                <a16:creationId xmlns:a16="http://schemas.microsoft.com/office/drawing/2014/main" id="{483D9699-5113-9695-4B11-0456C2EB43BC}"/>
              </a:ext>
            </a:extLst>
          </p:cNvPr>
          <p:cNvSpPr txBox="1"/>
          <p:nvPr/>
        </p:nvSpPr>
        <p:spPr>
          <a:xfrm>
            <a:off x="8330016" y="4923423"/>
            <a:ext cx="1412317" cy="369332"/>
          </a:xfrm>
          <a:prstGeom prst="rect">
            <a:avLst/>
          </a:prstGeom>
          <a:solidFill>
            <a:schemeClr val="bg1"/>
          </a:solidFill>
          <a:ln>
            <a:solidFill>
              <a:schemeClr val="tx1"/>
            </a:solidFill>
          </a:ln>
        </p:spPr>
        <p:txBody>
          <a:bodyPr wrap="square" lIns="91440" tIns="45720" rIns="91440" bIns="45720" rtlCol="0" anchor="t">
            <a:spAutoFit/>
          </a:bodyPr>
          <a:lstStyle/>
          <a:p>
            <a:r>
              <a:rPr lang="nl-NL" b="1" dirty="0"/>
              <a:t>Producten</a:t>
            </a:r>
          </a:p>
        </p:txBody>
      </p:sp>
      <p:pic>
        <p:nvPicPr>
          <p:cNvPr id="54" name="Afbeelding 53">
            <a:extLst>
              <a:ext uri="{FF2B5EF4-FFF2-40B4-BE49-F238E27FC236}">
                <a16:creationId xmlns:a16="http://schemas.microsoft.com/office/drawing/2014/main" id="{D58993C3-D17F-6B77-F7FE-FD6CBB7AAF46}"/>
              </a:ext>
            </a:extLst>
          </p:cNvPr>
          <p:cNvPicPr>
            <a:picLocks noChangeAspect="1"/>
          </p:cNvPicPr>
          <p:nvPr/>
        </p:nvPicPr>
        <p:blipFill>
          <a:blip r:embed="rId4"/>
          <a:stretch>
            <a:fillRect/>
          </a:stretch>
        </p:blipFill>
        <p:spPr>
          <a:xfrm>
            <a:off x="10708342" y="4023837"/>
            <a:ext cx="337691" cy="326218"/>
          </a:xfrm>
          <a:prstGeom prst="rect">
            <a:avLst/>
          </a:prstGeom>
        </p:spPr>
      </p:pic>
      <p:sp>
        <p:nvSpPr>
          <p:cNvPr id="57" name="Tekstvak 56">
            <a:extLst>
              <a:ext uri="{FF2B5EF4-FFF2-40B4-BE49-F238E27FC236}">
                <a16:creationId xmlns:a16="http://schemas.microsoft.com/office/drawing/2014/main" id="{E55C4498-EDAE-33F4-4F4C-A54FAFCC821A}"/>
              </a:ext>
            </a:extLst>
          </p:cNvPr>
          <p:cNvSpPr txBox="1"/>
          <p:nvPr/>
        </p:nvSpPr>
        <p:spPr>
          <a:xfrm>
            <a:off x="6051908" y="5418916"/>
            <a:ext cx="1803960" cy="242959"/>
          </a:xfrm>
          <a:prstGeom prst="rect">
            <a:avLst/>
          </a:prstGeom>
          <a:noFill/>
        </p:spPr>
        <p:txBody>
          <a:bodyPr wrap="square" rtlCol="0">
            <a:spAutoFit/>
          </a:bodyPr>
          <a:lstStyle/>
          <a:p>
            <a:r>
              <a:rPr lang="nl-NL" sz="1100" b="1" dirty="0"/>
              <a:t>BAR-rapportage</a:t>
            </a:r>
          </a:p>
        </p:txBody>
      </p:sp>
      <p:pic>
        <p:nvPicPr>
          <p:cNvPr id="58" name="Afbeelding 57">
            <a:extLst>
              <a:ext uri="{FF2B5EF4-FFF2-40B4-BE49-F238E27FC236}">
                <a16:creationId xmlns:a16="http://schemas.microsoft.com/office/drawing/2014/main" id="{8CDA9895-6003-2EEC-C0B7-6E87D60D29AB}"/>
              </a:ext>
            </a:extLst>
          </p:cNvPr>
          <p:cNvPicPr>
            <a:picLocks noChangeAspect="1"/>
          </p:cNvPicPr>
          <p:nvPr/>
        </p:nvPicPr>
        <p:blipFill>
          <a:blip r:embed="rId11"/>
          <a:stretch>
            <a:fillRect/>
          </a:stretch>
        </p:blipFill>
        <p:spPr>
          <a:xfrm>
            <a:off x="6376725" y="5703468"/>
            <a:ext cx="774469" cy="748157"/>
          </a:xfrm>
          <a:prstGeom prst="rect">
            <a:avLst/>
          </a:prstGeom>
        </p:spPr>
      </p:pic>
      <p:grpSp>
        <p:nvGrpSpPr>
          <p:cNvPr id="61" name="Groep 60">
            <a:extLst>
              <a:ext uri="{FF2B5EF4-FFF2-40B4-BE49-F238E27FC236}">
                <a16:creationId xmlns:a16="http://schemas.microsoft.com/office/drawing/2014/main" id="{DFA57647-A554-DB78-16EC-CC5A0E6468CA}"/>
              </a:ext>
            </a:extLst>
          </p:cNvPr>
          <p:cNvGrpSpPr/>
          <p:nvPr/>
        </p:nvGrpSpPr>
        <p:grpSpPr>
          <a:xfrm>
            <a:off x="4582697" y="227070"/>
            <a:ext cx="6843108" cy="4413304"/>
            <a:chOff x="4598604" y="207916"/>
            <a:chExt cx="6843108" cy="4413304"/>
          </a:xfrm>
        </p:grpSpPr>
        <p:grpSp>
          <p:nvGrpSpPr>
            <p:cNvPr id="25" name="Groep 24">
              <a:extLst>
                <a:ext uri="{FF2B5EF4-FFF2-40B4-BE49-F238E27FC236}">
                  <a16:creationId xmlns:a16="http://schemas.microsoft.com/office/drawing/2014/main" id="{157B65DB-F8C6-98B1-F8E2-CF1F2210282A}"/>
                </a:ext>
              </a:extLst>
            </p:cNvPr>
            <p:cNvGrpSpPr/>
            <p:nvPr/>
          </p:nvGrpSpPr>
          <p:grpSpPr>
            <a:xfrm>
              <a:off x="4598604" y="207916"/>
              <a:ext cx="6843108" cy="4413304"/>
              <a:chOff x="4608740" y="277346"/>
              <a:chExt cx="6843108" cy="4413304"/>
            </a:xfrm>
          </p:grpSpPr>
          <p:sp>
            <p:nvSpPr>
              <p:cNvPr id="17" name="Tekstvak 16">
                <a:extLst>
                  <a:ext uri="{FF2B5EF4-FFF2-40B4-BE49-F238E27FC236}">
                    <a16:creationId xmlns:a16="http://schemas.microsoft.com/office/drawing/2014/main" id="{618F289A-FC70-EF36-4A87-064555DFD9F8}"/>
                  </a:ext>
                </a:extLst>
              </p:cNvPr>
              <p:cNvSpPr txBox="1"/>
              <p:nvPr/>
            </p:nvSpPr>
            <p:spPr>
              <a:xfrm>
                <a:off x="4608740" y="1506152"/>
                <a:ext cx="1840959" cy="646331"/>
              </a:xfrm>
              <a:prstGeom prst="rect">
                <a:avLst/>
              </a:prstGeom>
              <a:noFill/>
            </p:spPr>
            <p:txBody>
              <a:bodyPr wrap="square" rtlCol="0">
                <a:spAutoFit/>
              </a:bodyPr>
              <a:lstStyle/>
              <a:p>
                <a:r>
                  <a:rPr lang="nl-NL" sz="1200" dirty="0"/>
                  <a:t>- Omgevingsanalyse</a:t>
                </a:r>
              </a:p>
              <a:p>
                <a:r>
                  <a:rPr lang="nl-NL" sz="1200" dirty="0"/>
                  <a:t>- Portefeuillereview</a:t>
                </a:r>
              </a:p>
              <a:p>
                <a:r>
                  <a:rPr lang="nl-NL" sz="1200" dirty="0"/>
                  <a:t>- Tactische cockpit</a:t>
                </a:r>
              </a:p>
            </p:txBody>
          </p:sp>
          <p:grpSp>
            <p:nvGrpSpPr>
              <p:cNvPr id="51" name="Groep 50">
                <a:extLst>
                  <a:ext uri="{FF2B5EF4-FFF2-40B4-BE49-F238E27FC236}">
                    <a16:creationId xmlns:a16="http://schemas.microsoft.com/office/drawing/2014/main" id="{2EB422F3-999E-688F-C6E9-36A0A971CE05}"/>
                  </a:ext>
                </a:extLst>
              </p:cNvPr>
              <p:cNvGrpSpPr/>
              <p:nvPr/>
            </p:nvGrpSpPr>
            <p:grpSpPr>
              <a:xfrm>
                <a:off x="4928151" y="983510"/>
                <a:ext cx="6523697" cy="3545113"/>
                <a:chOff x="4932101" y="1074865"/>
                <a:chExt cx="6274132" cy="3519611"/>
              </a:xfrm>
            </p:grpSpPr>
            <p:sp>
              <p:nvSpPr>
                <p:cNvPr id="59" name="Tekstvak 58">
                  <a:extLst>
                    <a:ext uri="{FF2B5EF4-FFF2-40B4-BE49-F238E27FC236}">
                      <a16:creationId xmlns:a16="http://schemas.microsoft.com/office/drawing/2014/main" id="{424A4D2A-8B1A-84EC-49AD-2866AED9C875}"/>
                    </a:ext>
                  </a:extLst>
                </p:cNvPr>
                <p:cNvSpPr txBox="1"/>
                <p:nvPr/>
              </p:nvSpPr>
              <p:spPr>
                <a:xfrm>
                  <a:off x="7952320" y="2044641"/>
                  <a:ext cx="2103610" cy="307777"/>
                </a:xfrm>
                <a:prstGeom prst="rect">
                  <a:avLst/>
                </a:prstGeom>
                <a:noFill/>
              </p:spPr>
              <p:txBody>
                <a:bodyPr wrap="square" rtlCol="0">
                  <a:spAutoFit/>
                </a:bodyPr>
                <a:lstStyle/>
                <a:p>
                  <a:r>
                    <a:rPr lang="nl-NL" sz="1400" dirty="0">
                      <a:latin typeface="Franklin Gothic Demi" panose="020B0703020102020204" pitchFamily="34" charset="0"/>
                    </a:rPr>
                    <a:t>Gebiedsplancyclus</a:t>
                  </a:r>
                  <a:endParaRPr lang="nl-NL" dirty="0">
                    <a:latin typeface="Franklin Gothic Demi" panose="020B0703020102020204" pitchFamily="34" charset="0"/>
                  </a:endParaRPr>
                </a:p>
              </p:txBody>
            </p:sp>
            <p:sp>
              <p:nvSpPr>
                <p:cNvPr id="1036" name="Tekstvak 1035">
                  <a:extLst>
                    <a:ext uri="{FF2B5EF4-FFF2-40B4-BE49-F238E27FC236}">
                      <a16:creationId xmlns:a16="http://schemas.microsoft.com/office/drawing/2014/main" id="{09937464-0401-903A-8C62-47C75CA55A64}"/>
                    </a:ext>
                  </a:extLst>
                </p:cNvPr>
                <p:cNvSpPr txBox="1"/>
                <p:nvPr/>
              </p:nvSpPr>
              <p:spPr>
                <a:xfrm>
                  <a:off x="9788317" y="1766869"/>
                  <a:ext cx="926808" cy="583150"/>
                </a:xfrm>
                <a:prstGeom prst="rect">
                  <a:avLst/>
                </a:prstGeom>
                <a:noFill/>
              </p:spPr>
              <p:txBody>
                <a:bodyPr wrap="square" rtlCol="0">
                  <a:spAutoFit/>
                </a:bodyPr>
                <a:lstStyle/>
                <a:p>
                  <a:r>
                    <a:rPr lang="nl-NL" sz="1100" dirty="0"/>
                    <a:t>Gebieds-opgaven</a:t>
                  </a:r>
                  <a:endParaRPr lang="nl-NL" dirty="0"/>
                </a:p>
              </p:txBody>
            </p:sp>
            <p:sp>
              <p:nvSpPr>
                <p:cNvPr id="1040" name="Tekstvak 1039">
                  <a:extLst>
                    <a:ext uri="{FF2B5EF4-FFF2-40B4-BE49-F238E27FC236}">
                      <a16:creationId xmlns:a16="http://schemas.microsoft.com/office/drawing/2014/main" id="{1B6F43A2-2A83-B564-8F7C-FC807328F213}"/>
                    </a:ext>
                  </a:extLst>
                </p:cNvPr>
                <p:cNvSpPr txBox="1"/>
                <p:nvPr/>
              </p:nvSpPr>
              <p:spPr>
                <a:xfrm>
                  <a:off x="10040231" y="2172722"/>
                  <a:ext cx="1166002" cy="430887"/>
                </a:xfrm>
                <a:prstGeom prst="rect">
                  <a:avLst/>
                </a:prstGeom>
                <a:noFill/>
              </p:spPr>
              <p:txBody>
                <a:bodyPr wrap="square" rtlCol="0">
                  <a:spAutoFit/>
                </a:bodyPr>
                <a:lstStyle/>
                <a:p>
                  <a:r>
                    <a:rPr lang="nl-NL" sz="1100" dirty="0"/>
                    <a:t>Programma-plannen</a:t>
                  </a:r>
                  <a:endParaRPr lang="nl-NL" dirty="0"/>
                </a:p>
              </p:txBody>
            </p:sp>
            <p:sp>
              <p:nvSpPr>
                <p:cNvPr id="1043" name="Tekstvak 1042">
                  <a:extLst>
                    <a:ext uri="{FF2B5EF4-FFF2-40B4-BE49-F238E27FC236}">
                      <a16:creationId xmlns:a16="http://schemas.microsoft.com/office/drawing/2014/main" id="{7546E8F6-A8E3-C34D-B508-57C98DC6712F}"/>
                    </a:ext>
                  </a:extLst>
                </p:cNvPr>
                <p:cNvSpPr txBox="1"/>
                <p:nvPr/>
              </p:nvSpPr>
              <p:spPr>
                <a:xfrm>
                  <a:off x="10188312" y="2639032"/>
                  <a:ext cx="843642" cy="427787"/>
                </a:xfrm>
                <a:prstGeom prst="rect">
                  <a:avLst/>
                </a:prstGeom>
                <a:noFill/>
              </p:spPr>
              <p:txBody>
                <a:bodyPr wrap="square" rtlCol="0">
                  <a:spAutoFit/>
                </a:bodyPr>
                <a:lstStyle/>
                <a:p>
                  <a:r>
                    <a:rPr lang="nl-NL" sz="1100" dirty="0" err="1"/>
                    <a:t>Project-plannen</a:t>
                  </a:r>
                  <a:endParaRPr lang="nl-NL" dirty="0"/>
                </a:p>
              </p:txBody>
            </p:sp>
            <p:pic>
              <p:nvPicPr>
                <p:cNvPr id="22" name="Afbeelding 21">
                  <a:extLst>
                    <a:ext uri="{FF2B5EF4-FFF2-40B4-BE49-F238E27FC236}">
                      <a16:creationId xmlns:a16="http://schemas.microsoft.com/office/drawing/2014/main" id="{58B1C7D4-2643-FDF5-1854-B21C5046119B}"/>
                    </a:ext>
                  </a:extLst>
                </p:cNvPr>
                <p:cNvPicPr>
                  <a:picLocks noChangeAspect="1"/>
                </p:cNvPicPr>
                <p:nvPr/>
              </p:nvPicPr>
              <p:blipFill>
                <a:blip r:embed="rId12"/>
                <a:stretch>
                  <a:fillRect/>
                </a:stretch>
              </p:blipFill>
              <p:spPr>
                <a:xfrm>
                  <a:off x="6677843" y="4238088"/>
                  <a:ext cx="341904" cy="356388"/>
                </a:xfrm>
                <a:prstGeom prst="rect">
                  <a:avLst/>
                </a:prstGeom>
              </p:spPr>
            </p:pic>
            <p:sp>
              <p:nvSpPr>
                <p:cNvPr id="7" name="Tekstvak 6">
                  <a:extLst>
                    <a:ext uri="{FF2B5EF4-FFF2-40B4-BE49-F238E27FC236}">
                      <a16:creationId xmlns:a16="http://schemas.microsoft.com/office/drawing/2014/main" id="{6E78EDCE-46D8-5E45-0D12-D87263A2626B}"/>
                    </a:ext>
                  </a:extLst>
                </p:cNvPr>
                <p:cNvSpPr txBox="1"/>
                <p:nvPr/>
              </p:nvSpPr>
              <p:spPr>
                <a:xfrm>
                  <a:off x="4932101" y="1074865"/>
                  <a:ext cx="1364393" cy="307777"/>
                </a:xfrm>
                <a:prstGeom prst="rect">
                  <a:avLst/>
                </a:prstGeom>
                <a:noFill/>
              </p:spPr>
              <p:txBody>
                <a:bodyPr wrap="square" rtlCol="0">
                  <a:spAutoFit/>
                </a:bodyPr>
                <a:lstStyle/>
                <a:p>
                  <a:r>
                    <a:rPr lang="nl-NL" sz="1400" dirty="0">
                      <a:latin typeface="Franklin Gothic Demi" panose="020B0703020102020204" pitchFamily="34" charset="0"/>
                    </a:rPr>
                    <a:t>Cockpitsturing</a:t>
                  </a:r>
                  <a:endParaRPr lang="nl-NL" dirty="0">
                    <a:latin typeface="Franklin Gothic Demi" panose="020B0703020102020204" pitchFamily="34" charset="0"/>
                  </a:endParaRPr>
                </a:p>
              </p:txBody>
            </p:sp>
          </p:grpSp>
          <p:sp>
            <p:nvSpPr>
              <p:cNvPr id="50" name="Tekstvak 49">
                <a:extLst>
                  <a:ext uri="{FF2B5EF4-FFF2-40B4-BE49-F238E27FC236}">
                    <a16:creationId xmlns:a16="http://schemas.microsoft.com/office/drawing/2014/main" id="{AA1B0D7D-DF0E-CFD6-C946-297970163F31}"/>
                  </a:ext>
                </a:extLst>
              </p:cNvPr>
              <p:cNvSpPr txBox="1"/>
              <p:nvPr/>
            </p:nvSpPr>
            <p:spPr>
              <a:xfrm>
                <a:off x="6589565" y="277346"/>
                <a:ext cx="3468952" cy="369332"/>
              </a:xfrm>
              <a:prstGeom prst="rect">
                <a:avLst/>
              </a:prstGeom>
              <a:solidFill>
                <a:schemeClr val="bg1"/>
              </a:solidFill>
              <a:ln>
                <a:solidFill>
                  <a:schemeClr val="tx1"/>
                </a:solidFill>
              </a:ln>
            </p:spPr>
            <p:txBody>
              <a:bodyPr wrap="square" lIns="91440" tIns="45720" rIns="91440" bIns="45720" rtlCol="0" anchor="t">
                <a:spAutoFit/>
              </a:bodyPr>
              <a:lstStyle/>
              <a:p>
                <a:r>
                  <a:rPr lang="nl-NL" b="1"/>
                  <a:t>Processen en documenten</a:t>
                </a:r>
              </a:p>
            </p:txBody>
          </p:sp>
          <p:pic>
            <p:nvPicPr>
              <p:cNvPr id="15" name="Picture 2">
                <a:extLst>
                  <a:ext uri="{FF2B5EF4-FFF2-40B4-BE49-F238E27FC236}">
                    <a16:creationId xmlns:a16="http://schemas.microsoft.com/office/drawing/2014/main" id="{8A5C22DF-E151-EB1D-67D0-8421C874C61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42988" y="1274899"/>
                <a:ext cx="3291422" cy="3415751"/>
              </a:xfrm>
              <a:prstGeom prst="rect">
                <a:avLst/>
              </a:prstGeom>
              <a:noFill/>
              <a:extLst>
                <a:ext uri="{909E8E84-426E-40DD-AFC4-6F175D3DCCD1}">
                  <a14:hiddenFill xmlns:a14="http://schemas.microsoft.com/office/drawing/2010/main">
                    <a:solidFill>
                      <a:srgbClr val="FFFFFF"/>
                    </a:solidFill>
                  </a14:hiddenFill>
                </a:ext>
              </a:extLst>
            </p:spPr>
          </p:pic>
          <p:pic>
            <p:nvPicPr>
              <p:cNvPr id="16" name="Afbeelding 15">
                <a:extLst>
                  <a:ext uri="{FF2B5EF4-FFF2-40B4-BE49-F238E27FC236}">
                    <a16:creationId xmlns:a16="http://schemas.microsoft.com/office/drawing/2014/main" id="{40297E68-3914-9505-206B-FCBF59388667}"/>
                  </a:ext>
                </a:extLst>
              </p:cNvPr>
              <p:cNvPicPr>
                <a:picLocks noChangeAspect="1"/>
              </p:cNvPicPr>
              <p:nvPr/>
            </p:nvPicPr>
            <p:blipFill>
              <a:blip r:embed="rId14"/>
              <a:stretch>
                <a:fillRect/>
              </a:stretch>
            </p:blipFill>
            <p:spPr>
              <a:xfrm>
                <a:off x="9953351" y="2151453"/>
                <a:ext cx="333642" cy="323204"/>
              </a:xfrm>
              <a:prstGeom prst="rect">
                <a:avLst/>
              </a:prstGeom>
            </p:spPr>
          </p:pic>
          <p:pic>
            <p:nvPicPr>
              <p:cNvPr id="18" name="Afbeelding 17">
                <a:extLst>
                  <a:ext uri="{FF2B5EF4-FFF2-40B4-BE49-F238E27FC236}">
                    <a16:creationId xmlns:a16="http://schemas.microsoft.com/office/drawing/2014/main" id="{E54A8E90-B3AB-E2C4-592F-036DF5C97DCF}"/>
                  </a:ext>
                </a:extLst>
              </p:cNvPr>
              <p:cNvPicPr>
                <a:picLocks noChangeAspect="1"/>
              </p:cNvPicPr>
              <p:nvPr/>
            </p:nvPicPr>
            <p:blipFill>
              <a:blip r:embed="rId14"/>
              <a:stretch>
                <a:fillRect/>
              </a:stretch>
            </p:blipFill>
            <p:spPr>
              <a:xfrm>
                <a:off x="9676719" y="1769312"/>
                <a:ext cx="333642" cy="323204"/>
              </a:xfrm>
              <a:prstGeom prst="rect">
                <a:avLst/>
              </a:prstGeom>
            </p:spPr>
          </p:pic>
          <p:pic>
            <p:nvPicPr>
              <p:cNvPr id="19" name="Afbeelding 18">
                <a:extLst>
                  <a:ext uri="{FF2B5EF4-FFF2-40B4-BE49-F238E27FC236}">
                    <a16:creationId xmlns:a16="http://schemas.microsoft.com/office/drawing/2014/main" id="{FD2F0593-A8EF-57A4-DBB5-871F8CCF244D}"/>
                  </a:ext>
                </a:extLst>
              </p:cNvPr>
              <p:cNvPicPr>
                <a:picLocks noChangeAspect="1"/>
              </p:cNvPicPr>
              <p:nvPr/>
            </p:nvPicPr>
            <p:blipFill>
              <a:blip r:embed="rId14"/>
              <a:stretch>
                <a:fillRect/>
              </a:stretch>
            </p:blipFill>
            <p:spPr>
              <a:xfrm>
                <a:off x="10100818" y="2631014"/>
                <a:ext cx="333642" cy="323204"/>
              </a:xfrm>
              <a:prstGeom prst="rect">
                <a:avLst/>
              </a:prstGeom>
            </p:spPr>
          </p:pic>
          <p:pic>
            <p:nvPicPr>
              <p:cNvPr id="1030" name="Picture 6" descr="Scoreboard ">
                <a:extLst>
                  <a:ext uri="{FF2B5EF4-FFF2-40B4-BE49-F238E27FC236}">
                    <a16:creationId xmlns:a16="http://schemas.microsoft.com/office/drawing/2014/main" id="{9319C5C6-49FD-3AC6-38A7-5D7BBC3A46E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321113" y="4098186"/>
                <a:ext cx="413852" cy="4138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United ">
                <a:extLst>
                  <a:ext uri="{FF2B5EF4-FFF2-40B4-BE49-F238E27FC236}">
                    <a16:creationId xmlns:a16="http://schemas.microsoft.com/office/drawing/2014/main" id="{F4647054-B143-8822-499A-C0E402E513D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058517" y="3197900"/>
                <a:ext cx="435268" cy="435268"/>
              </a:xfrm>
              <a:prstGeom prst="rect">
                <a:avLst/>
              </a:prstGeom>
              <a:noFill/>
              <a:extLst>
                <a:ext uri="{909E8E84-426E-40DD-AFC4-6F175D3DCCD1}">
                  <a14:hiddenFill xmlns:a14="http://schemas.microsoft.com/office/drawing/2010/main">
                    <a:solidFill>
                      <a:srgbClr val="FFFFFF"/>
                    </a:solidFill>
                  </a14:hiddenFill>
                </a:ext>
              </a:extLst>
            </p:spPr>
          </p:pic>
          <p:sp>
            <p:nvSpPr>
              <p:cNvPr id="23" name="Tekstvak 22">
                <a:extLst>
                  <a:ext uri="{FF2B5EF4-FFF2-40B4-BE49-F238E27FC236}">
                    <a16:creationId xmlns:a16="http://schemas.microsoft.com/office/drawing/2014/main" id="{5DDC74D9-1B96-DDD0-DD87-DF64EA48676B}"/>
                  </a:ext>
                </a:extLst>
              </p:cNvPr>
              <p:cNvSpPr txBox="1"/>
              <p:nvPr/>
            </p:nvSpPr>
            <p:spPr>
              <a:xfrm>
                <a:off x="10477763" y="3233580"/>
                <a:ext cx="943144" cy="261610"/>
              </a:xfrm>
              <a:prstGeom prst="rect">
                <a:avLst/>
              </a:prstGeom>
              <a:noFill/>
            </p:spPr>
            <p:txBody>
              <a:bodyPr wrap="square" rtlCol="0">
                <a:spAutoFit/>
              </a:bodyPr>
              <a:lstStyle/>
              <a:p>
                <a:r>
                  <a:rPr lang="nl-NL" sz="1100" dirty="0"/>
                  <a:t>Uitvoering</a:t>
                </a:r>
              </a:p>
            </p:txBody>
          </p:sp>
          <p:sp>
            <p:nvSpPr>
              <p:cNvPr id="24" name="Tekstvak 23">
                <a:extLst>
                  <a:ext uri="{FF2B5EF4-FFF2-40B4-BE49-F238E27FC236}">
                    <a16:creationId xmlns:a16="http://schemas.microsoft.com/office/drawing/2014/main" id="{02F59F95-6A3C-DBBF-E10E-4A4F3F29A3DA}"/>
                  </a:ext>
                </a:extLst>
              </p:cNvPr>
              <p:cNvSpPr txBox="1"/>
              <p:nvPr/>
            </p:nvSpPr>
            <p:spPr>
              <a:xfrm>
                <a:off x="9791872" y="4086936"/>
                <a:ext cx="877199" cy="430887"/>
              </a:xfrm>
              <a:prstGeom prst="rect">
                <a:avLst/>
              </a:prstGeom>
              <a:noFill/>
            </p:spPr>
            <p:txBody>
              <a:bodyPr wrap="square" rtlCol="0">
                <a:spAutoFit/>
              </a:bodyPr>
              <a:lstStyle/>
              <a:p>
                <a:r>
                  <a:rPr lang="nl-NL" sz="1100" dirty="0"/>
                  <a:t>BAR-metingen</a:t>
                </a:r>
                <a:endParaRPr lang="nl-NL" dirty="0"/>
              </a:p>
            </p:txBody>
          </p:sp>
          <p:pic>
            <p:nvPicPr>
              <p:cNvPr id="20" name="Picture 4" descr="Product development ">
                <a:extLst>
                  <a:ext uri="{FF2B5EF4-FFF2-40B4-BE49-F238E27FC236}">
                    <a16:creationId xmlns:a16="http://schemas.microsoft.com/office/drawing/2014/main" id="{C16E4775-53A3-CEC1-3F67-9EAB6BCF78C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94802" y="1199254"/>
                <a:ext cx="401161" cy="401161"/>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a:extLst>
                  <a:ext uri="{FF2B5EF4-FFF2-40B4-BE49-F238E27FC236}">
                    <a16:creationId xmlns:a16="http://schemas.microsoft.com/office/drawing/2014/main" id="{EBF7067B-DF85-D5E3-18A5-55605B10007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20676464">
                <a:off x="6240840" y="1187527"/>
                <a:ext cx="1872795" cy="11343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ep 8">
              <a:extLst>
                <a:ext uri="{FF2B5EF4-FFF2-40B4-BE49-F238E27FC236}">
                  <a16:creationId xmlns:a16="http://schemas.microsoft.com/office/drawing/2014/main" id="{B699BA10-4339-26FD-50C6-96625AE84198}"/>
                </a:ext>
              </a:extLst>
            </p:cNvPr>
            <p:cNvGrpSpPr/>
            <p:nvPr/>
          </p:nvGrpSpPr>
          <p:grpSpPr>
            <a:xfrm>
              <a:off x="10239216" y="630709"/>
              <a:ext cx="639504" cy="291267"/>
              <a:chOff x="10266015" y="874442"/>
              <a:chExt cx="639504" cy="291267"/>
            </a:xfrm>
          </p:grpSpPr>
          <p:pic>
            <p:nvPicPr>
              <p:cNvPr id="5" name="Afbeelding 4">
                <a:extLst>
                  <a:ext uri="{FF2B5EF4-FFF2-40B4-BE49-F238E27FC236}">
                    <a16:creationId xmlns:a16="http://schemas.microsoft.com/office/drawing/2014/main" id="{A11A891A-4089-0AAE-ABAC-E3D1CAA2AC17}"/>
                  </a:ext>
                </a:extLst>
              </p:cNvPr>
              <p:cNvPicPr>
                <a:picLocks noChangeAspect="1"/>
              </p:cNvPicPr>
              <p:nvPr/>
            </p:nvPicPr>
            <p:blipFill>
              <a:blip r:embed="rId3"/>
              <a:stretch>
                <a:fillRect/>
              </a:stretch>
            </p:blipFill>
            <p:spPr>
              <a:xfrm>
                <a:off x="10266015" y="889897"/>
                <a:ext cx="269515" cy="260359"/>
              </a:xfrm>
              <a:prstGeom prst="rect">
                <a:avLst/>
              </a:prstGeom>
            </p:spPr>
          </p:pic>
          <p:pic>
            <p:nvPicPr>
              <p:cNvPr id="8" name="Afbeelding 7">
                <a:extLst>
                  <a:ext uri="{FF2B5EF4-FFF2-40B4-BE49-F238E27FC236}">
                    <a16:creationId xmlns:a16="http://schemas.microsoft.com/office/drawing/2014/main" id="{D019B7C7-1AEE-8C4C-4D14-0A11EDC4A171}"/>
                  </a:ext>
                </a:extLst>
              </p:cNvPr>
              <p:cNvPicPr>
                <a:picLocks noChangeAspect="1"/>
              </p:cNvPicPr>
              <p:nvPr/>
            </p:nvPicPr>
            <p:blipFill>
              <a:blip r:embed="rId2"/>
              <a:stretch>
                <a:fillRect/>
              </a:stretch>
            </p:blipFill>
            <p:spPr>
              <a:xfrm flipH="1">
                <a:off x="10604009" y="874442"/>
                <a:ext cx="301510" cy="291267"/>
              </a:xfrm>
              <a:prstGeom prst="rect">
                <a:avLst/>
              </a:prstGeom>
            </p:spPr>
          </p:pic>
        </p:grpSp>
        <p:pic>
          <p:nvPicPr>
            <p:cNvPr id="52" name="Afbeelding 51">
              <a:extLst>
                <a:ext uri="{FF2B5EF4-FFF2-40B4-BE49-F238E27FC236}">
                  <a16:creationId xmlns:a16="http://schemas.microsoft.com/office/drawing/2014/main" id="{0C20B3EE-A1F0-85E5-78D9-49B3E6BB1415}"/>
                </a:ext>
              </a:extLst>
            </p:cNvPr>
            <p:cNvPicPr>
              <a:picLocks noChangeAspect="1"/>
            </p:cNvPicPr>
            <p:nvPr/>
          </p:nvPicPr>
          <p:blipFill>
            <a:blip r:embed="rId19"/>
            <a:stretch>
              <a:fillRect/>
            </a:stretch>
          </p:blipFill>
          <p:spPr>
            <a:xfrm>
              <a:off x="10916879" y="583961"/>
              <a:ext cx="349903" cy="338015"/>
            </a:xfrm>
            <a:prstGeom prst="rect">
              <a:avLst/>
            </a:prstGeom>
          </p:spPr>
        </p:pic>
      </p:grpSp>
      <p:grpSp>
        <p:nvGrpSpPr>
          <p:cNvPr id="1024" name="Groep 1023">
            <a:extLst>
              <a:ext uri="{FF2B5EF4-FFF2-40B4-BE49-F238E27FC236}">
                <a16:creationId xmlns:a16="http://schemas.microsoft.com/office/drawing/2014/main" id="{D588F768-A78E-8598-9308-CAA53362CCD8}"/>
              </a:ext>
            </a:extLst>
          </p:cNvPr>
          <p:cNvGrpSpPr/>
          <p:nvPr/>
        </p:nvGrpSpPr>
        <p:grpSpPr>
          <a:xfrm>
            <a:off x="7585261" y="5316130"/>
            <a:ext cx="4521909" cy="1312065"/>
            <a:chOff x="7585261" y="5316130"/>
            <a:chExt cx="4521909" cy="1312065"/>
          </a:xfrm>
        </p:grpSpPr>
        <p:grpSp>
          <p:nvGrpSpPr>
            <p:cNvPr id="38" name="Groep 37">
              <a:extLst>
                <a:ext uri="{FF2B5EF4-FFF2-40B4-BE49-F238E27FC236}">
                  <a16:creationId xmlns:a16="http://schemas.microsoft.com/office/drawing/2014/main" id="{6EC5792E-C2A1-3C72-B4A4-E15AD1901D8F}"/>
                </a:ext>
              </a:extLst>
            </p:cNvPr>
            <p:cNvGrpSpPr/>
            <p:nvPr/>
          </p:nvGrpSpPr>
          <p:grpSpPr>
            <a:xfrm>
              <a:off x="8870039" y="5316130"/>
              <a:ext cx="1636387" cy="1270705"/>
              <a:chOff x="8017090" y="4605496"/>
              <a:chExt cx="1702147" cy="1368254"/>
            </a:xfrm>
          </p:grpSpPr>
          <p:sp>
            <p:nvSpPr>
              <p:cNvPr id="40" name="Tekstvak 39">
                <a:extLst>
                  <a:ext uri="{FF2B5EF4-FFF2-40B4-BE49-F238E27FC236}">
                    <a16:creationId xmlns:a16="http://schemas.microsoft.com/office/drawing/2014/main" id="{6FDBEAE5-11B4-B43A-F344-80D653C64044}"/>
                  </a:ext>
                </a:extLst>
              </p:cNvPr>
              <p:cNvSpPr txBox="1"/>
              <p:nvPr/>
            </p:nvSpPr>
            <p:spPr>
              <a:xfrm>
                <a:off x="8017090" y="4605496"/>
                <a:ext cx="1702147" cy="463965"/>
              </a:xfrm>
              <a:prstGeom prst="rect">
                <a:avLst/>
              </a:prstGeom>
              <a:noFill/>
            </p:spPr>
            <p:txBody>
              <a:bodyPr wrap="square" rtlCol="0">
                <a:spAutoFit/>
              </a:bodyPr>
              <a:lstStyle/>
              <a:p>
                <a:r>
                  <a:rPr lang="nl-NL" sz="1100" b="1" dirty="0" err="1"/>
                  <a:t>Factsheet</a:t>
                </a:r>
                <a:r>
                  <a:rPr lang="nl-NL" sz="1100" b="1" dirty="0"/>
                  <a:t> leefbaarheid</a:t>
                </a:r>
              </a:p>
            </p:txBody>
          </p:sp>
          <p:pic>
            <p:nvPicPr>
              <p:cNvPr id="39" name="Afbeelding 38">
                <a:extLst>
                  <a:ext uri="{FF2B5EF4-FFF2-40B4-BE49-F238E27FC236}">
                    <a16:creationId xmlns:a16="http://schemas.microsoft.com/office/drawing/2014/main" id="{508B9A17-1880-E210-AAB9-39B4B26C9B69}"/>
                  </a:ext>
                </a:extLst>
              </p:cNvPr>
              <p:cNvPicPr>
                <a:picLocks noChangeAspect="1"/>
              </p:cNvPicPr>
              <p:nvPr/>
            </p:nvPicPr>
            <p:blipFill>
              <a:blip r:embed="rId19"/>
              <a:stretch>
                <a:fillRect/>
              </a:stretch>
            </p:blipFill>
            <p:spPr>
              <a:xfrm>
                <a:off x="8189902" y="5044108"/>
                <a:ext cx="929642" cy="929642"/>
              </a:xfrm>
              <a:prstGeom prst="rect">
                <a:avLst/>
              </a:prstGeom>
            </p:spPr>
          </p:pic>
        </p:grpSp>
        <p:grpSp>
          <p:nvGrpSpPr>
            <p:cNvPr id="45" name="Groep 44">
              <a:extLst>
                <a:ext uri="{FF2B5EF4-FFF2-40B4-BE49-F238E27FC236}">
                  <a16:creationId xmlns:a16="http://schemas.microsoft.com/office/drawing/2014/main" id="{188397B4-792C-5F73-9C73-BC11E2540D7F}"/>
                </a:ext>
              </a:extLst>
            </p:cNvPr>
            <p:cNvGrpSpPr/>
            <p:nvPr/>
          </p:nvGrpSpPr>
          <p:grpSpPr>
            <a:xfrm>
              <a:off x="10091295" y="5342439"/>
              <a:ext cx="2015875" cy="1285756"/>
              <a:chOff x="866440" y="4344695"/>
              <a:chExt cx="2096885" cy="1369366"/>
            </a:xfrm>
          </p:grpSpPr>
          <p:sp>
            <p:nvSpPr>
              <p:cNvPr id="47" name="Tekstvak 46">
                <a:extLst>
                  <a:ext uri="{FF2B5EF4-FFF2-40B4-BE49-F238E27FC236}">
                    <a16:creationId xmlns:a16="http://schemas.microsoft.com/office/drawing/2014/main" id="{45C21CCC-669B-C69D-2F22-42B0EE54D630}"/>
                  </a:ext>
                </a:extLst>
              </p:cNvPr>
              <p:cNvSpPr txBox="1"/>
              <p:nvPr/>
            </p:nvSpPr>
            <p:spPr>
              <a:xfrm>
                <a:off x="866440" y="4344695"/>
                <a:ext cx="2096885" cy="430887"/>
              </a:xfrm>
              <a:prstGeom prst="rect">
                <a:avLst/>
              </a:prstGeom>
              <a:noFill/>
            </p:spPr>
            <p:txBody>
              <a:bodyPr wrap="square" rtlCol="0">
                <a:spAutoFit/>
              </a:bodyPr>
              <a:lstStyle/>
              <a:p>
                <a:r>
                  <a:rPr lang="nl-NL" sz="1100" b="1" dirty="0"/>
                  <a:t>Overzicht leefbaarheidsprojecten</a:t>
                </a:r>
              </a:p>
            </p:txBody>
          </p:sp>
          <p:pic>
            <p:nvPicPr>
              <p:cNvPr id="46" name="Afbeelding 45">
                <a:extLst>
                  <a:ext uri="{FF2B5EF4-FFF2-40B4-BE49-F238E27FC236}">
                    <a16:creationId xmlns:a16="http://schemas.microsoft.com/office/drawing/2014/main" id="{C0A68202-1794-FAE0-ABC4-F49E18BF0D8A}"/>
                  </a:ext>
                </a:extLst>
              </p:cNvPr>
              <p:cNvPicPr>
                <a:picLocks noChangeAspect="1"/>
              </p:cNvPicPr>
              <p:nvPr/>
            </p:nvPicPr>
            <p:blipFill>
              <a:blip r:embed="rId20"/>
              <a:stretch>
                <a:fillRect/>
              </a:stretch>
            </p:blipFill>
            <p:spPr>
              <a:xfrm>
                <a:off x="1183485" y="4643427"/>
                <a:ext cx="1070632" cy="1070634"/>
              </a:xfrm>
              <a:prstGeom prst="rect">
                <a:avLst/>
              </a:prstGeom>
            </p:spPr>
          </p:pic>
        </p:grpSp>
        <p:pic>
          <p:nvPicPr>
            <p:cNvPr id="62" name="Afbeelding 61">
              <a:extLst>
                <a:ext uri="{FF2B5EF4-FFF2-40B4-BE49-F238E27FC236}">
                  <a16:creationId xmlns:a16="http://schemas.microsoft.com/office/drawing/2014/main" id="{B6327F2C-61D2-138A-DE0C-FB603DD12659}"/>
                </a:ext>
              </a:extLst>
            </p:cNvPr>
            <p:cNvPicPr>
              <a:picLocks noChangeAspect="1"/>
            </p:cNvPicPr>
            <p:nvPr/>
          </p:nvPicPr>
          <p:blipFill>
            <a:blip r:embed="rId12"/>
            <a:stretch>
              <a:fillRect/>
            </a:stretch>
          </p:blipFill>
          <p:spPr>
            <a:xfrm>
              <a:off x="7651586" y="5750663"/>
              <a:ext cx="814688" cy="822632"/>
            </a:xfrm>
            <a:prstGeom prst="rect">
              <a:avLst/>
            </a:prstGeom>
          </p:spPr>
        </p:pic>
        <p:sp>
          <p:nvSpPr>
            <p:cNvPr id="63" name="Tekstvak 62">
              <a:extLst>
                <a:ext uri="{FF2B5EF4-FFF2-40B4-BE49-F238E27FC236}">
                  <a16:creationId xmlns:a16="http://schemas.microsoft.com/office/drawing/2014/main" id="{25D5651F-1202-AAAE-B075-CBDD4C011B1E}"/>
                </a:ext>
              </a:extLst>
            </p:cNvPr>
            <p:cNvSpPr txBox="1"/>
            <p:nvPr/>
          </p:nvSpPr>
          <p:spPr>
            <a:xfrm>
              <a:off x="7585261" y="5348951"/>
              <a:ext cx="1172445" cy="430887"/>
            </a:xfrm>
            <a:prstGeom prst="rect">
              <a:avLst/>
            </a:prstGeom>
            <a:noFill/>
          </p:spPr>
          <p:txBody>
            <a:bodyPr wrap="square" lIns="91440" tIns="45720" rIns="91440" bIns="45720" rtlCol="0" anchor="t">
              <a:spAutoFit/>
            </a:bodyPr>
            <a:lstStyle/>
            <a:p>
              <a:r>
                <a:rPr lang="nl-NL" sz="1100" b="1" dirty="0"/>
                <a:t>Rapportage leefbaarheid</a:t>
              </a:r>
            </a:p>
          </p:txBody>
        </p:sp>
      </p:grpSp>
      <p:pic>
        <p:nvPicPr>
          <p:cNvPr id="1029" name="Afbeelding 1028">
            <a:extLst>
              <a:ext uri="{FF2B5EF4-FFF2-40B4-BE49-F238E27FC236}">
                <a16:creationId xmlns:a16="http://schemas.microsoft.com/office/drawing/2014/main" id="{1421BAB7-AF1B-A226-5092-FB4040201D2C}"/>
              </a:ext>
            </a:extLst>
          </p:cNvPr>
          <p:cNvPicPr>
            <a:picLocks noChangeAspect="1"/>
          </p:cNvPicPr>
          <p:nvPr/>
        </p:nvPicPr>
        <p:blipFill>
          <a:blip r:embed="rId11"/>
          <a:stretch>
            <a:fillRect/>
          </a:stretch>
        </p:blipFill>
        <p:spPr>
          <a:xfrm>
            <a:off x="6322666" y="4117754"/>
            <a:ext cx="352974" cy="340982"/>
          </a:xfrm>
          <a:prstGeom prst="rect">
            <a:avLst/>
          </a:prstGeom>
        </p:spPr>
      </p:pic>
      <p:pic>
        <p:nvPicPr>
          <p:cNvPr id="56" name="Picture 2">
            <a:extLst>
              <a:ext uri="{FF2B5EF4-FFF2-40B4-BE49-F238E27FC236}">
                <a16:creationId xmlns:a16="http://schemas.microsoft.com/office/drawing/2014/main" id="{ED4EF366-21BF-09D6-B977-89234D8713D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rot="21138604">
            <a:off x="9314299" y="897019"/>
            <a:ext cx="1472722" cy="88740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
            <a:extLst>
              <a:ext uri="{FF2B5EF4-FFF2-40B4-BE49-F238E27FC236}">
                <a16:creationId xmlns:a16="http://schemas.microsoft.com/office/drawing/2014/main" id="{65EAF628-04E6-E3E3-8711-48C1760BB43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21396042">
            <a:off x="9900459" y="3451385"/>
            <a:ext cx="970584" cy="587896"/>
          </a:xfrm>
          <a:prstGeom prst="rect">
            <a:avLst/>
          </a:prstGeom>
          <a:noFill/>
          <a:extLst>
            <a:ext uri="{909E8E84-426E-40DD-AFC4-6F175D3DCCD1}">
              <a14:hiddenFill xmlns:a14="http://schemas.microsoft.com/office/drawing/2010/main">
                <a:solidFill>
                  <a:srgbClr val="FFFFFF"/>
                </a:solidFill>
              </a14:hiddenFill>
            </a:ext>
          </a:extLst>
        </p:spPr>
      </p:pic>
      <p:pic>
        <p:nvPicPr>
          <p:cNvPr id="1031" name="Afbeelding 1030">
            <a:extLst>
              <a:ext uri="{FF2B5EF4-FFF2-40B4-BE49-F238E27FC236}">
                <a16:creationId xmlns:a16="http://schemas.microsoft.com/office/drawing/2014/main" id="{85B732B6-3891-1095-5A45-3501DA523B30}"/>
              </a:ext>
            </a:extLst>
          </p:cNvPr>
          <p:cNvPicPr>
            <a:picLocks noChangeAspect="1"/>
          </p:cNvPicPr>
          <p:nvPr/>
        </p:nvPicPr>
        <p:blipFill>
          <a:blip r:embed="rId20"/>
          <a:stretch>
            <a:fillRect/>
          </a:stretch>
        </p:blipFill>
        <p:spPr>
          <a:xfrm>
            <a:off x="4978217" y="2179672"/>
            <a:ext cx="376425" cy="367645"/>
          </a:xfrm>
          <a:prstGeom prst="rect">
            <a:avLst/>
          </a:prstGeom>
        </p:spPr>
      </p:pic>
      <p:pic>
        <p:nvPicPr>
          <p:cNvPr id="1032" name="Afbeelding 1031">
            <a:extLst>
              <a:ext uri="{FF2B5EF4-FFF2-40B4-BE49-F238E27FC236}">
                <a16:creationId xmlns:a16="http://schemas.microsoft.com/office/drawing/2014/main" id="{6D987C99-76A6-CD36-2D7A-B6BAB0010610}"/>
              </a:ext>
            </a:extLst>
          </p:cNvPr>
          <p:cNvPicPr>
            <a:picLocks noChangeAspect="1"/>
          </p:cNvPicPr>
          <p:nvPr/>
        </p:nvPicPr>
        <p:blipFill>
          <a:blip r:embed="rId3"/>
          <a:stretch>
            <a:fillRect/>
          </a:stretch>
        </p:blipFill>
        <p:spPr>
          <a:xfrm>
            <a:off x="5393883" y="2247734"/>
            <a:ext cx="269515" cy="260359"/>
          </a:xfrm>
          <a:prstGeom prst="rect">
            <a:avLst/>
          </a:prstGeom>
        </p:spPr>
      </p:pic>
      <p:pic>
        <p:nvPicPr>
          <p:cNvPr id="1033" name="Afbeelding 1032">
            <a:extLst>
              <a:ext uri="{FF2B5EF4-FFF2-40B4-BE49-F238E27FC236}">
                <a16:creationId xmlns:a16="http://schemas.microsoft.com/office/drawing/2014/main" id="{907CEA2E-DDC1-8146-5EF1-E4891CC9984C}"/>
              </a:ext>
            </a:extLst>
          </p:cNvPr>
          <p:cNvPicPr>
            <a:picLocks noChangeAspect="1"/>
          </p:cNvPicPr>
          <p:nvPr/>
        </p:nvPicPr>
        <p:blipFill>
          <a:blip r:embed="rId2"/>
          <a:stretch>
            <a:fillRect/>
          </a:stretch>
        </p:blipFill>
        <p:spPr>
          <a:xfrm flipH="1">
            <a:off x="5717707" y="2245532"/>
            <a:ext cx="301510" cy="291267"/>
          </a:xfrm>
          <a:prstGeom prst="rect">
            <a:avLst/>
          </a:prstGeom>
        </p:spPr>
      </p:pic>
      <p:pic>
        <p:nvPicPr>
          <p:cNvPr id="1035" name="Picture 3">
            <a:extLst>
              <a:ext uri="{FF2B5EF4-FFF2-40B4-BE49-F238E27FC236}">
                <a16:creationId xmlns:a16="http://schemas.microsoft.com/office/drawing/2014/main" id="{E8358D6F-034C-44A7-366C-5E62C448F56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0944250">
            <a:off x="6549017" y="3394975"/>
            <a:ext cx="905223" cy="5454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a:extLst>
              <a:ext uri="{FF2B5EF4-FFF2-40B4-BE49-F238E27FC236}">
                <a16:creationId xmlns:a16="http://schemas.microsoft.com/office/drawing/2014/main" id="{A1CB15B5-F5CB-E921-ED7E-1ABCB5DFAD9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17996075">
            <a:off x="4768189" y="2845857"/>
            <a:ext cx="245215" cy="4454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788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E97EE-E56E-DCE0-CD18-3C9D1A2319C0}"/>
            </a:ext>
          </a:extLst>
        </p:cNvPr>
        <p:cNvGrpSpPr/>
        <p:nvPr/>
      </p:nvGrpSpPr>
      <p:grpSpPr>
        <a:xfrm>
          <a:off x="0" y="0"/>
          <a:ext cx="0" cy="0"/>
          <a:chOff x="0" y="0"/>
          <a:chExt cx="0" cy="0"/>
        </a:xfrm>
      </p:grpSpPr>
      <p:grpSp>
        <p:nvGrpSpPr>
          <p:cNvPr id="12" name="Groep 11">
            <a:extLst>
              <a:ext uri="{FF2B5EF4-FFF2-40B4-BE49-F238E27FC236}">
                <a16:creationId xmlns:a16="http://schemas.microsoft.com/office/drawing/2014/main" id="{CCA60445-CC91-3E43-F145-47DE14A3F466}"/>
              </a:ext>
            </a:extLst>
          </p:cNvPr>
          <p:cNvGrpSpPr/>
          <p:nvPr/>
        </p:nvGrpSpPr>
        <p:grpSpPr>
          <a:xfrm>
            <a:off x="930863" y="277346"/>
            <a:ext cx="2015875" cy="4603178"/>
            <a:chOff x="933004" y="251557"/>
            <a:chExt cx="2015875" cy="4603178"/>
          </a:xfrm>
        </p:grpSpPr>
        <p:grpSp>
          <p:nvGrpSpPr>
            <p:cNvPr id="1049" name="Groep 1048">
              <a:extLst>
                <a:ext uri="{FF2B5EF4-FFF2-40B4-BE49-F238E27FC236}">
                  <a16:creationId xmlns:a16="http://schemas.microsoft.com/office/drawing/2014/main" id="{2F7BACFB-E399-407F-B583-0931EA736BCE}"/>
                </a:ext>
              </a:extLst>
            </p:cNvPr>
            <p:cNvGrpSpPr/>
            <p:nvPr/>
          </p:nvGrpSpPr>
          <p:grpSpPr>
            <a:xfrm>
              <a:off x="933004" y="251557"/>
              <a:ext cx="2015875" cy="4603178"/>
              <a:chOff x="365652" y="276488"/>
              <a:chExt cx="2015875" cy="4603178"/>
            </a:xfrm>
          </p:grpSpPr>
          <p:sp>
            <p:nvSpPr>
              <p:cNvPr id="1046" name="Rechthoek 1045">
                <a:extLst>
                  <a:ext uri="{FF2B5EF4-FFF2-40B4-BE49-F238E27FC236}">
                    <a16:creationId xmlns:a16="http://schemas.microsoft.com/office/drawing/2014/main" id="{BF0E9AC5-99EA-4318-CB09-5E9AC0B8E4A0}"/>
                  </a:ext>
                </a:extLst>
              </p:cNvPr>
              <p:cNvSpPr/>
              <p:nvPr/>
            </p:nvSpPr>
            <p:spPr>
              <a:xfrm>
                <a:off x="365652" y="492639"/>
                <a:ext cx="2015875" cy="4387027"/>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48" name="Tekstvak 1047">
                <a:extLst>
                  <a:ext uri="{FF2B5EF4-FFF2-40B4-BE49-F238E27FC236}">
                    <a16:creationId xmlns:a16="http://schemas.microsoft.com/office/drawing/2014/main" id="{7764A894-EEAE-BA86-F46D-540ABDF17932}"/>
                  </a:ext>
                </a:extLst>
              </p:cNvPr>
              <p:cNvSpPr txBox="1"/>
              <p:nvPr/>
            </p:nvSpPr>
            <p:spPr>
              <a:xfrm>
                <a:off x="761020" y="276488"/>
                <a:ext cx="1225138" cy="369332"/>
              </a:xfrm>
              <a:prstGeom prst="rect">
                <a:avLst/>
              </a:prstGeom>
              <a:solidFill>
                <a:schemeClr val="bg1"/>
              </a:solidFill>
              <a:ln>
                <a:solidFill>
                  <a:schemeClr val="tx1"/>
                </a:solidFill>
              </a:ln>
            </p:spPr>
            <p:txBody>
              <a:bodyPr wrap="square" lIns="91440" tIns="45720" rIns="91440" bIns="45720" rtlCol="0" anchor="t">
                <a:spAutoFit/>
              </a:bodyPr>
              <a:lstStyle/>
              <a:p>
                <a:r>
                  <a:rPr lang="nl-NL" b="1"/>
                  <a:t>Bronnen</a:t>
                </a:r>
              </a:p>
            </p:txBody>
          </p:sp>
        </p:grpSp>
        <p:pic>
          <p:nvPicPr>
            <p:cNvPr id="1026" name="Picture 2">
              <a:extLst>
                <a:ext uri="{FF2B5EF4-FFF2-40B4-BE49-F238E27FC236}">
                  <a16:creationId xmlns:a16="http://schemas.microsoft.com/office/drawing/2014/main" id="{3E4D943C-E75E-FBB4-1381-9DD701A5A2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741" y="689279"/>
              <a:ext cx="1336469" cy="8352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C431430C-2BB0-C80F-DEA8-CF7554A94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682" y="1496186"/>
              <a:ext cx="1336469" cy="8352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F81B42D6-0E3A-8327-F171-3A1C2E3362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9698" y="2311737"/>
              <a:ext cx="1365686" cy="8535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a:extLst>
                <a:ext uri="{FF2B5EF4-FFF2-40B4-BE49-F238E27FC236}">
                  <a16:creationId xmlns:a16="http://schemas.microsoft.com/office/drawing/2014/main" id="{845E5B64-1BAE-6DF6-CDE7-940C52917C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8751" y="3135870"/>
              <a:ext cx="1335506" cy="8346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B3577931-892F-C26D-9AC5-459B473492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8594" y="3944448"/>
              <a:ext cx="1365686" cy="853554"/>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3">
            <a:extLst>
              <a:ext uri="{FF2B5EF4-FFF2-40B4-BE49-F238E27FC236}">
                <a16:creationId xmlns:a16="http://schemas.microsoft.com/office/drawing/2014/main" id="{29A3B2BF-A3E6-F173-F33C-D624529FE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6377" y="493497"/>
            <a:ext cx="2853187" cy="1783242"/>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a:extLst>
              <a:ext uri="{FF2B5EF4-FFF2-40B4-BE49-F238E27FC236}">
                <a16:creationId xmlns:a16="http://schemas.microsoft.com/office/drawing/2014/main" id="{C3CE8A4A-6197-9DB0-B772-AA6FC8ADDF9E}"/>
              </a:ext>
            </a:extLst>
          </p:cNvPr>
          <p:cNvSpPr txBox="1"/>
          <p:nvPr/>
        </p:nvSpPr>
        <p:spPr>
          <a:xfrm>
            <a:off x="7513003" y="119200"/>
            <a:ext cx="3748134" cy="2862322"/>
          </a:xfrm>
          <a:prstGeom prst="rect">
            <a:avLst/>
          </a:prstGeom>
          <a:noFill/>
        </p:spPr>
        <p:txBody>
          <a:bodyPr wrap="square" rtlCol="0">
            <a:spAutoFit/>
          </a:bodyPr>
          <a:lstStyle/>
          <a:p>
            <a:r>
              <a:rPr lang="nl-NL" b="1" u="sng" dirty="0"/>
              <a:t>Huren in de Regio Amsterdam</a:t>
            </a:r>
          </a:p>
          <a:p>
            <a:r>
              <a:rPr lang="nl-NL" b="1" i="0" dirty="0">
                <a:solidFill>
                  <a:srgbClr val="3A3E41"/>
                </a:solidFill>
                <a:effectLst/>
                <a:latin typeface="metropolis"/>
              </a:rPr>
              <a:t>De Amsterdamse corporaties doen sinds 2020 tweejaarlijks gezamenlijk bewonersonderzoek onder hun huurders in de regio Amsterdam. Onder de noemer Huurders in de Regio Amsterdam (HIRA) worden huurders van zelfstandige woningen benaderd om mee te doen aan een uitgebreide enquête.</a:t>
            </a:r>
            <a:endParaRPr lang="nl-NL" dirty="0"/>
          </a:p>
        </p:txBody>
      </p:sp>
      <p:pic>
        <p:nvPicPr>
          <p:cNvPr id="27" name="Afbeelding 26">
            <a:extLst>
              <a:ext uri="{FF2B5EF4-FFF2-40B4-BE49-F238E27FC236}">
                <a16:creationId xmlns:a16="http://schemas.microsoft.com/office/drawing/2014/main" id="{1ACB4938-975E-81E8-E395-AF141ED593BD}"/>
              </a:ext>
            </a:extLst>
          </p:cNvPr>
          <p:cNvPicPr>
            <a:picLocks noChangeAspect="1"/>
          </p:cNvPicPr>
          <p:nvPr/>
        </p:nvPicPr>
        <p:blipFill>
          <a:blip r:embed="rId7"/>
          <a:stretch>
            <a:fillRect/>
          </a:stretch>
        </p:blipFill>
        <p:spPr>
          <a:xfrm>
            <a:off x="3548958" y="3161659"/>
            <a:ext cx="6201624" cy="3230876"/>
          </a:xfrm>
          <a:prstGeom prst="rect">
            <a:avLst/>
          </a:prstGeom>
        </p:spPr>
      </p:pic>
    </p:spTree>
    <p:extLst>
      <p:ext uri="{BB962C8B-B14F-4D97-AF65-F5344CB8AC3E}">
        <p14:creationId xmlns:p14="http://schemas.microsoft.com/office/powerpoint/2010/main" val="726461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45DCE-F667-3F43-D9CD-80A571F34844}"/>
            </a:ext>
          </a:extLst>
        </p:cNvPr>
        <p:cNvGrpSpPr/>
        <p:nvPr/>
      </p:nvGrpSpPr>
      <p:grpSpPr>
        <a:xfrm>
          <a:off x="0" y="0"/>
          <a:ext cx="0" cy="0"/>
          <a:chOff x="0" y="0"/>
          <a:chExt cx="0" cy="0"/>
        </a:xfrm>
      </p:grpSpPr>
      <p:grpSp>
        <p:nvGrpSpPr>
          <p:cNvPr id="12" name="Groep 11">
            <a:extLst>
              <a:ext uri="{FF2B5EF4-FFF2-40B4-BE49-F238E27FC236}">
                <a16:creationId xmlns:a16="http://schemas.microsoft.com/office/drawing/2014/main" id="{9D5180DD-775A-9ADB-1A7A-4AABD619BDA6}"/>
              </a:ext>
            </a:extLst>
          </p:cNvPr>
          <p:cNvGrpSpPr/>
          <p:nvPr/>
        </p:nvGrpSpPr>
        <p:grpSpPr>
          <a:xfrm>
            <a:off x="930863" y="277346"/>
            <a:ext cx="2015875" cy="4603178"/>
            <a:chOff x="933004" y="251557"/>
            <a:chExt cx="2015875" cy="4603178"/>
          </a:xfrm>
        </p:grpSpPr>
        <p:grpSp>
          <p:nvGrpSpPr>
            <p:cNvPr id="1049" name="Groep 1048">
              <a:extLst>
                <a:ext uri="{FF2B5EF4-FFF2-40B4-BE49-F238E27FC236}">
                  <a16:creationId xmlns:a16="http://schemas.microsoft.com/office/drawing/2014/main" id="{99E59D7C-8A8E-3C2B-7094-39223F66F188}"/>
                </a:ext>
              </a:extLst>
            </p:cNvPr>
            <p:cNvGrpSpPr/>
            <p:nvPr/>
          </p:nvGrpSpPr>
          <p:grpSpPr>
            <a:xfrm>
              <a:off x="933004" y="251557"/>
              <a:ext cx="2015875" cy="4603178"/>
              <a:chOff x="365652" y="276488"/>
              <a:chExt cx="2015875" cy="4603178"/>
            </a:xfrm>
          </p:grpSpPr>
          <p:sp>
            <p:nvSpPr>
              <p:cNvPr id="1046" name="Rechthoek 1045">
                <a:extLst>
                  <a:ext uri="{FF2B5EF4-FFF2-40B4-BE49-F238E27FC236}">
                    <a16:creationId xmlns:a16="http://schemas.microsoft.com/office/drawing/2014/main" id="{EA012C5E-958A-2689-3160-7878BC55B509}"/>
                  </a:ext>
                </a:extLst>
              </p:cNvPr>
              <p:cNvSpPr/>
              <p:nvPr/>
            </p:nvSpPr>
            <p:spPr>
              <a:xfrm>
                <a:off x="365652" y="492639"/>
                <a:ext cx="2015875" cy="4387027"/>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48" name="Tekstvak 1047">
                <a:extLst>
                  <a:ext uri="{FF2B5EF4-FFF2-40B4-BE49-F238E27FC236}">
                    <a16:creationId xmlns:a16="http://schemas.microsoft.com/office/drawing/2014/main" id="{BB9C19FD-66DB-6861-D88A-664EB3D207F5}"/>
                  </a:ext>
                </a:extLst>
              </p:cNvPr>
              <p:cNvSpPr txBox="1"/>
              <p:nvPr/>
            </p:nvSpPr>
            <p:spPr>
              <a:xfrm>
                <a:off x="761020" y="276488"/>
                <a:ext cx="1225138" cy="369332"/>
              </a:xfrm>
              <a:prstGeom prst="rect">
                <a:avLst/>
              </a:prstGeom>
              <a:solidFill>
                <a:schemeClr val="bg1"/>
              </a:solidFill>
              <a:ln>
                <a:solidFill>
                  <a:schemeClr val="tx1"/>
                </a:solidFill>
              </a:ln>
            </p:spPr>
            <p:txBody>
              <a:bodyPr wrap="square" lIns="91440" tIns="45720" rIns="91440" bIns="45720" rtlCol="0" anchor="t">
                <a:spAutoFit/>
              </a:bodyPr>
              <a:lstStyle/>
              <a:p>
                <a:r>
                  <a:rPr lang="nl-NL" b="1"/>
                  <a:t>Bronnen</a:t>
                </a:r>
              </a:p>
            </p:txBody>
          </p:sp>
        </p:grpSp>
        <p:pic>
          <p:nvPicPr>
            <p:cNvPr id="1026" name="Picture 2">
              <a:extLst>
                <a:ext uri="{FF2B5EF4-FFF2-40B4-BE49-F238E27FC236}">
                  <a16:creationId xmlns:a16="http://schemas.microsoft.com/office/drawing/2014/main" id="{291D5D1F-5891-7C9B-E154-05ED50E3A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741" y="689279"/>
              <a:ext cx="1336469" cy="8352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C885298E-5958-700B-235A-D6EF8507B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682" y="1496186"/>
              <a:ext cx="1336469" cy="8352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19E3AB5A-7D98-5F69-45A4-FCA4FAF327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9698" y="2311737"/>
              <a:ext cx="1365686" cy="8535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a:extLst>
                <a:ext uri="{FF2B5EF4-FFF2-40B4-BE49-F238E27FC236}">
                  <a16:creationId xmlns:a16="http://schemas.microsoft.com/office/drawing/2014/main" id="{4572D02C-FE1C-75B1-2874-C97368B352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8751" y="3135870"/>
              <a:ext cx="1335506" cy="8346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A104238E-F8C3-75FC-DC7E-A963A84BF4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8594" y="3944448"/>
              <a:ext cx="1365686" cy="853554"/>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a:extLst>
              <a:ext uri="{FF2B5EF4-FFF2-40B4-BE49-F238E27FC236}">
                <a16:creationId xmlns:a16="http://schemas.microsoft.com/office/drawing/2014/main" id="{8A217A06-0A86-AD9B-3DC9-441884E4A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8534" y="381989"/>
            <a:ext cx="2753648" cy="1721030"/>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A7A9683A-13D2-CDF7-F654-347E3A4EFCEF}"/>
              </a:ext>
            </a:extLst>
          </p:cNvPr>
          <p:cNvSpPr txBox="1"/>
          <p:nvPr/>
        </p:nvSpPr>
        <p:spPr>
          <a:xfrm>
            <a:off x="7387627" y="381989"/>
            <a:ext cx="4418091" cy="2585323"/>
          </a:xfrm>
          <a:prstGeom prst="rect">
            <a:avLst/>
          </a:prstGeom>
          <a:noFill/>
        </p:spPr>
        <p:txBody>
          <a:bodyPr wrap="square" rtlCol="0">
            <a:spAutoFit/>
          </a:bodyPr>
          <a:lstStyle/>
          <a:p>
            <a:r>
              <a:rPr lang="nl-NL" b="1" u="sng" dirty="0"/>
              <a:t>Beeldkwaliteit Algemene Ruimte</a:t>
            </a:r>
          </a:p>
          <a:p>
            <a:r>
              <a:rPr lang="nl-NL" dirty="0"/>
              <a:t>Elke 2 jaar meten onze wijkbeheerders de algemene ruimten in de complexen.</a:t>
            </a:r>
          </a:p>
          <a:p>
            <a:endParaRPr lang="nl-NL" dirty="0"/>
          </a:p>
          <a:p>
            <a:r>
              <a:rPr lang="nl-NL" dirty="0"/>
              <a:t>Scores worden gegeven op beeldmeetlatten in de categorieën </a:t>
            </a:r>
          </a:p>
          <a:p>
            <a:r>
              <a:rPr lang="nl-NL" dirty="0"/>
              <a:t>schoon, heel en veilig</a:t>
            </a:r>
          </a:p>
          <a:p>
            <a:endParaRPr lang="nl-NL" dirty="0"/>
          </a:p>
        </p:txBody>
      </p:sp>
      <p:pic>
        <p:nvPicPr>
          <p:cNvPr id="10" name="Afbeelding 9">
            <a:extLst>
              <a:ext uri="{FF2B5EF4-FFF2-40B4-BE49-F238E27FC236}">
                <a16:creationId xmlns:a16="http://schemas.microsoft.com/office/drawing/2014/main" id="{6270D048-3E32-A044-C7CF-8B37A0A0ED84}"/>
              </a:ext>
            </a:extLst>
          </p:cNvPr>
          <p:cNvPicPr>
            <a:picLocks noChangeAspect="1"/>
          </p:cNvPicPr>
          <p:nvPr/>
        </p:nvPicPr>
        <p:blipFill>
          <a:blip r:embed="rId7"/>
          <a:stretch>
            <a:fillRect/>
          </a:stretch>
        </p:blipFill>
        <p:spPr>
          <a:xfrm>
            <a:off x="8524382" y="3775895"/>
            <a:ext cx="3153215" cy="2095792"/>
          </a:xfrm>
          <a:prstGeom prst="rect">
            <a:avLst/>
          </a:prstGeom>
        </p:spPr>
      </p:pic>
      <p:pic>
        <p:nvPicPr>
          <p:cNvPr id="18" name="Afbeelding 17">
            <a:extLst>
              <a:ext uri="{FF2B5EF4-FFF2-40B4-BE49-F238E27FC236}">
                <a16:creationId xmlns:a16="http://schemas.microsoft.com/office/drawing/2014/main" id="{7B255A39-EB23-F0EC-F50F-FF3F30BFF3AB}"/>
              </a:ext>
            </a:extLst>
          </p:cNvPr>
          <p:cNvPicPr>
            <a:picLocks noChangeAspect="1"/>
          </p:cNvPicPr>
          <p:nvPr/>
        </p:nvPicPr>
        <p:blipFill>
          <a:blip r:embed="rId8"/>
          <a:stretch>
            <a:fillRect/>
          </a:stretch>
        </p:blipFill>
        <p:spPr>
          <a:xfrm>
            <a:off x="3717561" y="2962030"/>
            <a:ext cx="4495676" cy="33717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8583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1D7B7-61EF-0C6E-B733-9F03435953DC}"/>
            </a:ext>
          </a:extLst>
        </p:cNvPr>
        <p:cNvGrpSpPr/>
        <p:nvPr/>
      </p:nvGrpSpPr>
      <p:grpSpPr>
        <a:xfrm>
          <a:off x="0" y="0"/>
          <a:ext cx="0" cy="0"/>
          <a:chOff x="0" y="0"/>
          <a:chExt cx="0" cy="0"/>
        </a:xfrm>
      </p:grpSpPr>
      <p:sp>
        <p:nvSpPr>
          <p:cNvPr id="1044" name="Rechthoek 1043">
            <a:extLst>
              <a:ext uri="{FF2B5EF4-FFF2-40B4-BE49-F238E27FC236}">
                <a16:creationId xmlns:a16="http://schemas.microsoft.com/office/drawing/2014/main" id="{F07F6591-1C7E-6970-0CA8-B8BE8D431160}"/>
              </a:ext>
            </a:extLst>
          </p:cNvPr>
          <p:cNvSpPr/>
          <p:nvPr/>
        </p:nvSpPr>
        <p:spPr>
          <a:xfrm>
            <a:off x="497646" y="5197028"/>
            <a:ext cx="4428618" cy="1459984"/>
          </a:xfrm>
          <a:prstGeom prst="rect">
            <a:avLst/>
          </a:prstGeom>
          <a:solidFill>
            <a:schemeClr val="bg2"/>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2" name="Groep 31">
            <a:extLst>
              <a:ext uri="{FF2B5EF4-FFF2-40B4-BE49-F238E27FC236}">
                <a16:creationId xmlns:a16="http://schemas.microsoft.com/office/drawing/2014/main" id="{A94B1447-F9DF-E3B1-B520-0E104482E7CA}"/>
              </a:ext>
            </a:extLst>
          </p:cNvPr>
          <p:cNvGrpSpPr/>
          <p:nvPr/>
        </p:nvGrpSpPr>
        <p:grpSpPr>
          <a:xfrm>
            <a:off x="648195" y="5379971"/>
            <a:ext cx="1887694" cy="1058039"/>
            <a:chOff x="2579570" y="4728138"/>
            <a:chExt cx="1963553" cy="1139262"/>
          </a:xfrm>
        </p:grpSpPr>
        <p:pic>
          <p:nvPicPr>
            <p:cNvPr id="33" name="Afbeelding 32">
              <a:extLst>
                <a:ext uri="{FF2B5EF4-FFF2-40B4-BE49-F238E27FC236}">
                  <a16:creationId xmlns:a16="http://schemas.microsoft.com/office/drawing/2014/main" id="{359FD5E5-4789-419C-D28D-99651C8DB346}"/>
                </a:ext>
              </a:extLst>
            </p:cNvPr>
            <p:cNvPicPr>
              <a:picLocks noChangeAspect="1"/>
            </p:cNvPicPr>
            <p:nvPr/>
          </p:nvPicPr>
          <p:blipFill>
            <a:blip r:embed="rId2"/>
            <a:stretch>
              <a:fillRect/>
            </a:stretch>
          </p:blipFill>
          <p:spPr>
            <a:xfrm flipH="1">
              <a:off x="2727960" y="4937760"/>
              <a:ext cx="929640" cy="929640"/>
            </a:xfrm>
            <a:prstGeom prst="rect">
              <a:avLst/>
            </a:prstGeom>
          </p:spPr>
        </p:pic>
        <p:sp>
          <p:nvSpPr>
            <p:cNvPr id="34" name="Tekstvak 33">
              <a:extLst>
                <a:ext uri="{FF2B5EF4-FFF2-40B4-BE49-F238E27FC236}">
                  <a16:creationId xmlns:a16="http://schemas.microsoft.com/office/drawing/2014/main" id="{DBEBF6A9-3B91-5ABF-0FF8-926014436125}"/>
                </a:ext>
              </a:extLst>
            </p:cNvPr>
            <p:cNvSpPr txBox="1"/>
            <p:nvPr/>
          </p:nvSpPr>
          <p:spPr>
            <a:xfrm>
              <a:off x="2579570" y="4728138"/>
              <a:ext cx="1963553" cy="261610"/>
            </a:xfrm>
            <a:prstGeom prst="rect">
              <a:avLst/>
            </a:prstGeom>
            <a:noFill/>
          </p:spPr>
          <p:txBody>
            <a:bodyPr wrap="square" rtlCol="0">
              <a:spAutoFit/>
            </a:bodyPr>
            <a:lstStyle/>
            <a:p>
              <a:r>
                <a:rPr lang="nl-NL" sz="1100" b="1"/>
                <a:t>Buurtmonitor</a:t>
              </a:r>
            </a:p>
          </p:txBody>
        </p:sp>
      </p:grpSp>
      <p:grpSp>
        <p:nvGrpSpPr>
          <p:cNvPr id="35" name="Groep 34">
            <a:extLst>
              <a:ext uri="{FF2B5EF4-FFF2-40B4-BE49-F238E27FC236}">
                <a16:creationId xmlns:a16="http://schemas.microsoft.com/office/drawing/2014/main" id="{9D1272DA-184D-EBA7-E20B-144244B475C7}"/>
              </a:ext>
            </a:extLst>
          </p:cNvPr>
          <p:cNvGrpSpPr/>
          <p:nvPr/>
        </p:nvGrpSpPr>
        <p:grpSpPr>
          <a:xfrm>
            <a:off x="1933250" y="5390243"/>
            <a:ext cx="1887694" cy="1076342"/>
            <a:chOff x="3936081" y="4708429"/>
            <a:chExt cx="1963553" cy="1158971"/>
          </a:xfrm>
        </p:grpSpPr>
        <p:pic>
          <p:nvPicPr>
            <p:cNvPr id="36" name="Afbeelding 35">
              <a:extLst>
                <a:ext uri="{FF2B5EF4-FFF2-40B4-BE49-F238E27FC236}">
                  <a16:creationId xmlns:a16="http://schemas.microsoft.com/office/drawing/2014/main" id="{4F090D93-4DD6-4B10-F9FD-200AAB37B0BE}"/>
                </a:ext>
              </a:extLst>
            </p:cNvPr>
            <p:cNvPicPr>
              <a:picLocks noChangeAspect="1"/>
            </p:cNvPicPr>
            <p:nvPr/>
          </p:nvPicPr>
          <p:blipFill>
            <a:blip r:embed="rId3"/>
            <a:stretch>
              <a:fillRect/>
            </a:stretch>
          </p:blipFill>
          <p:spPr>
            <a:xfrm>
              <a:off x="4291737" y="4937759"/>
              <a:ext cx="929641" cy="929641"/>
            </a:xfrm>
            <a:prstGeom prst="rect">
              <a:avLst/>
            </a:prstGeom>
          </p:spPr>
        </p:pic>
        <p:sp>
          <p:nvSpPr>
            <p:cNvPr id="37" name="Tekstvak 36">
              <a:extLst>
                <a:ext uri="{FF2B5EF4-FFF2-40B4-BE49-F238E27FC236}">
                  <a16:creationId xmlns:a16="http://schemas.microsoft.com/office/drawing/2014/main" id="{6813372B-7D68-B183-CC56-1695E893A2BA}"/>
                </a:ext>
              </a:extLst>
            </p:cNvPr>
            <p:cNvSpPr txBox="1"/>
            <p:nvPr/>
          </p:nvSpPr>
          <p:spPr>
            <a:xfrm>
              <a:off x="3936081" y="4708429"/>
              <a:ext cx="1963553" cy="261610"/>
            </a:xfrm>
            <a:prstGeom prst="rect">
              <a:avLst/>
            </a:prstGeom>
            <a:noFill/>
          </p:spPr>
          <p:txBody>
            <a:bodyPr wrap="square" rtlCol="0">
              <a:spAutoFit/>
            </a:bodyPr>
            <a:lstStyle/>
            <a:p>
              <a:r>
                <a:rPr lang="nl-NL" sz="1100" b="1"/>
                <a:t>Complexmonitor</a:t>
              </a:r>
            </a:p>
          </p:txBody>
        </p:sp>
      </p:grpSp>
      <p:grpSp>
        <p:nvGrpSpPr>
          <p:cNvPr id="41" name="Groep 40">
            <a:extLst>
              <a:ext uri="{FF2B5EF4-FFF2-40B4-BE49-F238E27FC236}">
                <a16:creationId xmlns:a16="http://schemas.microsoft.com/office/drawing/2014/main" id="{275D0E42-438E-BA0D-6BE2-EFEABEEFD7FC}"/>
              </a:ext>
            </a:extLst>
          </p:cNvPr>
          <p:cNvGrpSpPr/>
          <p:nvPr/>
        </p:nvGrpSpPr>
        <p:grpSpPr>
          <a:xfrm>
            <a:off x="3462096" y="5404262"/>
            <a:ext cx="1306271" cy="1128995"/>
            <a:chOff x="7715984" y="4651734"/>
            <a:chExt cx="1358765" cy="1215666"/>
          </a:xfrm>
        </p:grpSpPr>
        <p:pic>
          <p:nvPicPr>
            <p:cNvPr id="42" name="Afbeelding 41">
              <a:extLst>
                <a:ext uri="{FF2B5EF4-FFF2-40B4-BE49-F238E27FC236}">
                  <a16:creationId xmlns:a16="http://schemas.microsoft.com/office/drawing/2014/main" id="{41D0BA02-07B0-588E-3D4A-D3DC8FFAF81B}"/>
                </a:ext>
              </a:extLst>
            </p:cNvPr>
            <p:cNvPicPr>
              <a:picLocks noChangeAspect="1"/>
            </p:cNvPicPr>
            <p:nvPr/>
          </p:nvPicPr>
          <p:blipFill>
            <a:blip r:embed="rId4"/>
            <a:stretch>
              <a:fillRect/>
            </a:stretch>
          </p:blipFill>
          <p:spPr>
            <a:xfrm>
              <a:off x="7918790" y="4798319"/>
              <a:ext cx="1069081" cy="1069081"/>
            </a:xfrm>
            <a:prstGeom prst="rect">
              <a:avLst/>
            </a:prstGeom>
          </p:spPr>
        </p:pic>
        <p:sp>
          <p:nvSpPr>
            <p:cNvPr id="43" name="Tekstvak 42">
              <a:extLst>
                <a:ext uri="{FF2B5EF4-FFF2-40B4-BE49-F238E27FC236}">
                  <a16:creationId xmlns:a16="http://schemas.microsoft.com/office/drawing/2014/main" id="{13076B15-7E03-E07B-50AE-6BE3EF076901}"/>
                </a:ext>
              </a:extLst>
            </p:cNvPr>
            <p:cNvSpPr txBox="1"/>
            <p:nvPr/>
          </p:nvSpPr>
          <p:spPr>
            <a:xfrm>
              <a:off x="7715984" y="4651734"/>
              <a:ext cx="1358765" cy="281693"/>
            </a:xfrm>
            <a:prstGeom prst="rect">
              <a:avLst/>
            </a:prstGeom>
            <a:noFill/>
          </p:spPr>
          <p:txBody>
            <a:bodyPr wrap="square" rtlCol="0">
              <a:spAutoFit/>
            </a:bodyPr>
            <a:lstStyle/>
            <a:p>
              <a:r>
                <a:rPr lang="nl-NL" sz="1100" b="1" dirty="0"/>
                <a:t>Budgetmonitor</a:t>
              </a:r>
            </a:p>
          </p:txBody>
        </p:sp>
      </p:grpSp>
      <p:sp>
        <p:nvSpPr>
          <p:cNvPr id="53" name="Tekstvak 52">
            <a:extLst>
              <a:ext uri="{FF2B5EF4-FFF2-40B4-BE49-F238E27FC236}">
                <a16:creationId xmlns:a16="http://schemas.microsoft.com/office/drawing/2014/main" id="{87BF3871-6737-9869-974C-A92DA6490968}"/>
              </a:ext>
            </a:extLst>
          </p:cNvPr>
          <p:cNvSpPr txBox="1"/>
          <p:nvPr/>
        </p:nvSpPr>
        <p:spPr>
          <a:xfrm>
            <a:off x="2179569" y="4976237"/>
            <a:ext cx="1887388" cy="369332"/>
          </a:xfrm>
          <a:prstGeom prst="rect">
            <a:avLst/>
          </a:prstGeom>
          <a:solidFill>
            <a:schemeClr val="bg1"/>
          </a:solidFill>
          <a:ln>
            <a:solidFill>
              <a:schemeClr val="tx1"/>
            </a:solidFill>
          </a:ln>
        </p:spPr>
        <p:txBody>
          <a:bodyPr wrap="square" rtlCol="0">
            <a:spAutoFit/>
          </a:bodyPr>
          <a:lstStyle/>
          <a:p>
            <a:r>
              <a:rPr lang="nl-NL" b="1"/>
              <a:t>Instrumenten</a:t>
            </a:r>
          </a:p>
        </p:txBody>
      </p:sp>
      <p:grpSp>
        <p:nvGrpSpPr>
          <p:cNvPr id="13" name="Groep 12">
            <a:extLst>
              <a:ext uri="{FF2B5EF4-FFF2-40B4-BE49-F238E27FC236}">
                <a16:creationId xmlns:a16="http://schemas.microsoft.com/office/drawing/2014/main" id="{E1E4BC42-DD8D-A7A2-39F8-F34D9AF57B18}"/>
              </a:ext>
            </a:extLst>
          </p:cNvPr>
          <p:cNvGrpSpPr/>
          <p:nvPr/>
        </p:nvGrpSpPr>
        <p:grpSpPr>
          <a:xfrm>
            <a:off x="676455" y="332467"/>
            <a:ext cx="1887694" cy="1058039"/>
            <a:chOff x="2579570" y="4728138"/>
            <a:chExt cx="1963553" cy="1139262"/>
          </a:xfrm>
        </p:grpSpPr>
        <p:pic>
          <p:nvPicPr>
            <p:cNvPr id="14" name="Afbeelding 13">
              <a:extLst>
                <a:ext uri="{FF2B5EF4-FFF2-40B4-BE49-F238E27FC236}">
                  <a16:creationId xmlns:a16="http://schemas.microsoft.com/office/drawing/2014/main" id="{572628EF-CC90-5B71-9563-EDE7565411A9}"/>
                </a:ext>
              </a:extLst>
            </p:cNvPr>
            <p:cNvPicPr>
              <a:picLocks noChangeAspect="1"/>
            </p:cNvPicPr>
            <p:nvPr/>
          </p:nvPicPr>
          <p:blipFill>
            <a:blip r:embed="rId2"/>
            <a:stretch>
              <a:fillRect/>
            </a:stretch>
          </p:blipFill>
          <p:spPr>
            <a:xfrm flipH="1">
              <a:off x="2727960" y="4937760"/>
              <a:ext cx="929640" cy="929640"/>
            </a:xfrm>
            <a:prstGeom prst="rect">
              <a:avLst/>
            </a:prstGeom>
          </p:spPr>
        </p:pic>
        <p:sp>
          <p:nvSpPr>
            <p:cNvPr id="26" name="Tekstvak 25">
              <a:extLst>
                <a:ext uri="{FF2B5EF4-FFF2-40B4-BE49-F238E27FC236}">
                  <a16:creationId xmlns:a16="http://schemas.microsoft.com/office/drawing/2014/main" id="{C533483B-4CEA-38D1-8C11-F0CD66549BAE}"/>
                </a:ext>
              </a:extLst>
            </p:cNvPr>
            <p:cNvSpPr txBox="1"/>
            <p:nvPr/>
          </p:nvSpPr>
          <p:spPr>
            <a:xfrm>
              <a:off x="2579570" y="4728138"/>
              <a:ext cx="1963553" cy="261610"/>
            </a:xfrm>
            <a:prstGeom prst="rect">
              <a:avLst/>
            </a:prstGeom>
            <a:noFill/>
          </p:spPr>
          <p:txBody>
            <a:bodyPr wrap="square" rtlCol="0">
              <a:spAutoFit/>
            </a:bodyPr>
            <a:lstStyle/>
            <a:p>
              <a:r>
                <a:rPr lang="nl-NL" sz="1100" b="1" dirty="0"/>
                <a:t>Buurtmonitor</a:t>
              </a:r>
            </a:p>
          </p:txBody>
        </p:sp>
      </p:grpSp>
      <p:grpSp>
        <p:nvGrpSpPr>
          <p:cNvPr id="27" name="Groep 26">
            <a:extLst>
              <a:ext uri="{FF2B5EF4-FFF2-40B4-BE49-F238E27FC236}">
                <a16:creationId xmlns:a16="http://schemas.microsoft.com/office/drawing/2014/main" id="{0C993805-A627-0D7B-52D7-566ED45FCF52}"/>
              </a:ext>
            </a:extLst>
          </p:cNvPr>
          <p:cNvGrpSpPr/>
          <p:nvPr/>
        </p:nvGrpSpPr>
        <p:grpSpPr>
          <a:xfrm>
            <a:off x="688376" y="2010097"/>
            <a:ext cx="1887694" cy="1076342"/>
            <a:chOff x="3936081" y="4708429"/>
            <a:chExt cx="1963553" cy="1158971"/>
          </a:xfrm>
        </p:grpSpPr>
        <p:pic>
          <p:nvPicPr>
            <p:cNvPr id="28" name="Afbeelding 27">
              <a:extLst>
                <a:ext uri="{FF2B5EF4-FFF2-40B4-BE49-F238E27FC236}">
                  <a16:creationId xmlns:a16="http://schemas.microsoft.com/office/drawing/2014/main" id="{B1351ED1-F837-2781-7259-D8CC2579A204}"/>
                </a:ext>
              </a:extLst>
            </p:cNvPr>
            <p:cNvPicPr>
              <a:picLocks noChangeAspect="1"/>
            </p:cNvPicPr>
            <p:nvPr/>
          </p:nvPicPr>
          <p:blipFill>
            <a:blip r:embed="rId3"/>
            <a:stretch>
              <a:fillRect/>
            </a:stretch>
          </p:blipFill>
          <p:spPr>
            <a:xfrm>
              <a:off x="4291737" y="4937759"/>
              <a:ext cx="929641" cy="929641"/>
            </a:xfrm>
            <a:prstGeom prst="rect">
              <a:avLst/>
            </a:prstGeom>
          </p:spPr>
        </p:pic>
        <p:sp>
          <p:nvSpPr>
            <p:cNvPr id="29" name="Tekstvak 28">
              <a:extLst>
                <a:ext uri="{FF2B5EF4-FFF2-40B4-BE49-F238E27FC236}">
                  <a16:creationId xmlns:a16="http://schemas.microsoft.com/office/drawing/2014/main" id="{22DBBA84-E3B7-C4A7-7464-712F6E44EA1A}"/>
                </a:ext>
              </a:extLst>
            </p:cNvPr>
            <p:cNvSpPr txBox="1"/>
            <p:nvPr/>
          </p:nvSpPr>
          <p:spPr>
            <a:xfrm>
              <a:off x="3936081" y="4708429"/>
              <a:ext cx="1963553" cy="261610"/>
            </a:xfrm>
            <a:prstGeom prst="rect">
              <a:avLst/>
            </a:prstGeom>
            <a:noFill/>
          </p:spPr>
          <p:txBody>
            <a:bodyPr wrap="square" rtlCol="0">
              <a:spAutoFit/>
            </a:bodyPr>
            <a:lstStyle/>
            <a:p>
              <a:r>
                <a:rPr lang="nl-NL" sz="1100" b="1"/>
                <a:t>Complexmonitor</a:t>
              </a:r>
            </a:p>
          </p:txBody>
        </p:sp>
      </p:grpSp>
      <p:grpSp>
        <p:nvGrpSpPr>
          <p:cNvPr id="30" name="Groep 29">
            <a:extLst>
              <a:ext uri="{FF2B5EF4-FFF2-40B4-BE49-F238E27FC236}">
                <a16:creationId xmlns:a16="http://schemas.microsoft.com/office/drawing/2014/main" id="{702B27CB-D2BF-A717-5171-6D6AA26B344D}"/>
              </a:ext>
            </a:extLst>
          </p:cNvPr>
          <p:cNvGrpSpPr/>
          <p:nvPr/>
        </p:nvGrpSpPr>
        <p:grpSpPr>
          <a:xfrm>
            <a:off x="824019" y="3674414"/>
            <a:ext cx="1306271" cy="1128995"/>
            <a:chOff x="7715984" y="4651734"/>
            <a:chExt cx="1358765" cy="1215666"/>
          </a:xfrm>
        </p:grpSpPr>
        <p:pic>
          <p:nvPicPr>
            <p:cNvPr id="44" name="Afbeelding 43">
              <a:extLst>
                <a:ext uri="{FF2B5EF4-FFF2-40B4-BE49-F238E27FC236}">
                  <a16:creationId xmlns:a16="http://schemas.microsoft.com/office/drawing/2014/main" id="{04D1444F-B773-A0E3-7DF9-2BBA0B63C74D}"/>
                </a:ext>
              </a:extLst>
            </p:cNvPr>
            <p:cNvPicPr>
              <a:picLocks noChangeAspect="1"/>
            </p:cNvPicPr>
            <p:nvPr/>
          </p:nvPicPr>
          <p:blipFill>
            <a:blip r:embed="rId4"/>
            <a:stretch>
              <a:fillRect/>
            </a:stretch>
          </p:blipFill>
          <p:spPr>
            <a:xfrm>
              <a:off x="7918790" y="4798319"/>
              <a:ext cx="1069081" cy="1069081"/>
            </a:xfrm>
            <a:prstGeom prst="rect">
              <a:avLst/>
            </a:prstGeom>
          </p:spPr>
        </p:pic>
        <p:sp>
          <p:nvSpPr>
            <p:cNvPr id="48" name="Tekstvak 47">
              <a:extLst>
                <a:ext uri="{FF2B5EF4-FFF2-40B4-BE49-F238E27FC236}">
                  <a16:creationId xmlns:a16="http://schemas.microsoft.com/office/drawing/2014/main" id="{89DB3B15-09AD-0642-E05D-C7B98C29EB96}"/>
                </a:ext>
              </a:extLst>
            </p:cNvPr>
            <p:cNvSpPr txBox="1"/>
            <p:nvPr/>
          </p:nvSpPr>
          <p:spPr>
            <a:xfrm>
              <a:off x="7715984" y="4651734"/>
              <a:ext cx="1358765" cy="281693"/>
            </a:xfrm>
            <a:prstGeom prst="rect">
              <a:avLst/>
            </a:prstGeom>
            <a:noFill/>
          </p:spPr>
          <p:txBody>
            <a:bodyPr wrap="square" rtlCol="0">
              <a:spAutoFit/>
            </a:bodyPr>
            <a:lstStyle/>
            <a:p>
              <a:r>
                <a:rPr lang="nl-NL" sz="1100" b="1" dirty="0"/>
                <a:t>Budgetmonitor</a:t>
              </a:r>
            </a:p>
          </p:txBody>
        </p:sp>
      </p:grpSp>
      <p:sp>
        <p:nvSpPr>
          <p:cNvPr id="49" name="Tekstvak 48">
            <a:extLst>
              <a:ext uri="{FF2B5EF4-FFF2-40B4-BE49-F238E27FC236}">
                <a16:creationId xmlns:a16="http://schemas.microsoft.com/office/drawing/2014/main" id="{6C33C7DE-0FF9-654B-D999-C90B6E06D6A4}"/>
              </a:ext>
            </a:extLst>
          </p:cNvPr>
          <p:cNvSpPr txBox="1"/>
          <p:nvPr/>
        </p:nvSpPr>
        <p:spPr>
          <a:xfrm>
            <a:off x="2102238" y="332467"/>
            <a:ext cx="7014601" cy="1200329"/>
          </a:xfrm>
          <a:prstGeom prst="rect">
            <a:avLst/>
          </a:prstGeom>
          <a:noFill/>
        </p:spPr>
        <p:txBody>
          <a:bodyPr wrap="square" rtlCol="0">
            <a:spAutoFit/>
          </a:bodyPr>
          <a:lstStyle/>
          <a:p>
            <a:pPr marL="285750" indent="-285750">
              <a:buFont typeface="Arial" panose="020B0604020202020204" pitchFamily="34" charset="0"/>
              <a:buChar char="•"/>
            </a:pPr>
            <a:r>
              <a:rPr lang="nl-NL" dirty="0"/>
              <a:t>Geeft inzicht in aard- en problemen op buurtniveau.</a:t>
            </a:r>
          </a:p>
          <a:p>
            <a:pPr marL="285750" indent="-285750">
              <a:buFont typeface="Arial" panose="020B0604020202020204" pitchFamily="34" charset="0"/>
              <a:buChar char="•"/>
            </a:pPr>
            <a:r>
              <a:rPr lang="nl-NL" dirty="0"/>
              <a:t>De monitor combineert data uit verschillende (externe) bronnen. </a:t>
            </a:r>
          </a:p>
          <a:p>
            <a:pPr marL="285750" indent="-285750">
              <a:buFont typeface="Arial" panose="020B0604020202020204" pitchFamily="34" charset="0"/>
              <a:buChar char="•"/>
            </a:pPr>
            <a:r>
              <a:rPr lang="nl-NL" dirty="0"/>
              <a:t>Buurten worden gerangschikt ten opzichte van elkaar. </a:t>
            </a:r>
          </a:p>
        </p:txBody>
      </p:sp>
      <p:sp>
        <p:nvSpPr>
          <p:cNvPr id="60" name="Tekstvak 59">
            <a:extLst>
              <a:ext uri="{FF2B5EF4-FFF2-40B4-BE49-F238E27FC236}">
                <a16:creationId xmlns:a16="http://schemas.microsoft.com/office/drawing/2014/main" id="{0B4C9049-C54E-013D-93BB-03B1B2EEA53A}"/>
              </a:ext>
            </a:extLst>
          </p:cNvPr>
          <p:cNvSpPr txBox="1"/>
          <p:nvPr/>
        </p:nvSpPr>
        <p:spPr>
          <a:xfrm>
            <a:off x="2179569" y="2094584"/>
            <a:ext cx="7014601" cy="1200329"/>
          </a:xfrm>
          <a:prstGeom prst="rect">
            <a:avLst/>
          </a:prstGeom>
          <a:noFill/>
        </p:spPr>
        <p:txBody>
          <a:bodyPr wrap="square" rtlCol="0">
            <a:spAutoFit/>
          </a:bodyPr>
          <a:lstStyle/>
          <a:p>
            <a:pPr marL="285750" indent="-285750">
              <a:buFont typeface="Arial" panose="020B0604020202020204" pitchFamily="34" charset="0"/>
              <a:buChar char="•"/>
            </a:pPr>
            <a:r>
              <a:rPr lang="nl-NL" dirty="0"/>
              <a:t>Geeft inzicht in aard- en problemen op complexniveau.</a:t>
            </a:r>
          </a:p>
          <a:p>
            <a:pPr marL="285750" indent="-285750">
              <a:buFont typeface="Arial" panose="020B0604020202020204" pitchFamily="34" charset="0"/>
              <a:buChar char="•"/>
            </a:pPr>
            <a:r>
              <a:rPr lang="nl-NL" dirty="0"/>
              <a:t>Op basis van 11 indicatoren worden alle complexen gerangschikt ten opzichte van elkaar.</a:t>
            </a:r>
          </a:p>
          <a:p>
            <a:pPr marL="285750" indent="-285750">
              <a:buFont typeface="Arial" panose="020B0604020202020204" pitchFamily="34" charset="0"/>
              <a:buChar char="•"/>
            </a:pPr>
            <a:r>
              <a:rPr lang="nl-NL" dirty="0"/>
              <a:t>We gebruiken onze eigen data.</a:t>
            </a:r>
          </a:p>
        </p:txBody>
      </p:sp>
      <p:sp>
        <p:nvSpPr>
          <p:cNvPr id="1034" name="Tekstvak 1033">
            <a:extLst>
              <a:ext uri="{FF2B5EF4-FFF2-40B4-BE49-F238E27FC236}">
                <a16:creationId xmlns:a16="http://schemas.microsoft.com/office/drawing/2014/main" id="{8C7354E8-B57D-AC47-7490-BFE471071CB6}"/>
              </a:ext>
            </a:extLst>
          </p:cNvPr>
          <p:cNvSpPr txBox="1"/>
          <p:nvPr/>
        </p:nvSpPr>
        <p:spPr>
          <a:xfrm>
            <a:off x="2179568" y="3977394"/>
            <a:ext cx="7014601" cy="646331"/>
          </a:xfrm>
          <a:prstGeom prst="rect">
            <a:avLst/>
          </a:prstGeom>
          <a:noFill/>
        </p:spPr>
        <p:txBody>
          <a:bodyPr wrap="square" rtlCol="0">
            <a:spAutoFit/>
          </a:bodyPr>
          <a:lstStyle/>
          <a:p>
            <a:pPr marL="285750" indent="-285750">
              <a:buFont typeface="Arial" panose="020B0604020202020204" pitchFamily="34" charset="0"/>
              <a:buChar char="•"/>
            </a:pPr>
            <a:r>
              <a:rPr lang="nl-NL" dirty="0"/>
              <a:t>Monitor om per regio/gebied/project de budgetten te monitoren</a:t>
            </a:r>
          </a:p>
        </p:txBody>
      </p:sp>
    </p:spTree>
    <p:extLst>
      <p:ext uri="{BB962C8B-B14F-4D97-AF65-F5344CB8AC3E}">
        <p14:creationId xmlns:p14="http://schemas.microsoft.com/office/powerpoint/2010/main" val="590378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0E125-2665-7B19-8207-63DBCCA7CB37}"/>
            </a:ext>
          </a:extLst>
        </p:cNvPr>
        <p:cNvGrpSpPr/>
        <p:nvPr/>
      </p:nvGrpSpPr>
      <p:grpSpPr>
        <a:xfrm>
          <a:off x="0" y="0"/>
          <a:ext cx="0" cy="0"/>
          <a:chOff x="0" y="0"/>
          <a:chExt cx="0" cy="0"/>
        </a:xfrm>
      </p:grpSpPr>
      <p:sp>
        <p:nvSpPr>
          <p:cNvPr id="1037" name="Rechthoek 1036">
            <a:extLst>
              <a:ext uri="{FF2B5EF4-FFF2-40B4-BE49-F238E27FC236}">
                <a16:creationId xmlns:a16="http://schemas.microsoft.com/office/drawing/2014/main" id="{17F0A00E-7713-10E6-3562-68A4C6BC3423}"/>
              </a:ext>
            </a:extLst>
          </p:cNvPr>
          <p:cNvSpPr/>
          <p:nvPr/>
        </p:nvSpPr>
        <p:spPr>
          <a:xfrm>
            <a:off x="4445251" y="488287"/>
            <a:ext cx="7473434" cy="4231466"/>
          </a:xfrm>
          <a:prstGeom prst="rect">
            <a:avLst/>
          </a:prstGeom>
          <a:solidFill>
            <a:schemeClr val="bg2"/>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Stroomdiagram: Verbindingslijn 30">
            <a:extLst>
              <a:ext uri="{FF2B5EF4-FFF2-40B4-BE49-F238E27FC236}">
                <a16:creationId xmlns:a16="http://schemas.microsoft.com/office/drawing/2014/main" id="{59A75786-845A-334D-7202-5C2E19620CCA}"/>
              </a:ext>
            </a:extLst>
          </p:cNvPr>
          <p:cNvSpPr/>
          <p:nvPr/>
        </p:nvSpPr>
        <p:spPr>
          <a:xfrm>
            <a:off x="4582697" y="751898"/>
            <a:ext cx="2020131" cy="2043447"/>
          </a:xfrm>
          <a:prstGeom prst="flowChartConnector">
            <a:avLst/>
          </a:prstGeom>
          <a:no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nl-NL"/>
          </a:p>
        </p:txBody>
      </p:sp>
      <p:pic>
        <p:nvPicPr>
          <p:cNvPr id="54" name="Afbeelding 53">
            <a:extLst>
              <a:ext uri="{FF2B5EF4-FFF2-40B4-BE49-F238E27FC236}">
                <a16:creationId xmlns:a16="http://schemas.microsoft.com/office/drawing/2014/main" id="{F084B7C2-34CE-2D47-1FC5-EBE5849B772C}"/>
              </a:ext>
            </a:extLst>
          </p:cNvPr>
          <p:cNvPicPr>
            <a:picLocks noChangeAspect="1"/>
          </p:cNvPicPr>
          <p:nvPr/>
        </p:nvPicPr>
        <p:blipFill>
          <a:blip r:embed="rId2"/>
          <a:stretch>
            <a:fillRect/>
          </a:stretch>
        </p:blipFill>
        <p:spPr>
          <a:xfrm>
            <a:off x="10708342" y="4023837"/>
            <a:ext cx="337691" cy="326218"/>
          </a:xfrm>
          <a:prstGeom prst="rect">
            <a:avLst/>
          </a:prstGeom>
        </p:spPr>
      </p:pic>
      <p:grpSp>
        <p:nvGrpSpPr>
          <p:cNvPr id="61" name="Groep 60">
            <a:extLst>
              <a:ext uri="{FF2B5EF4-FFF2-40B4-BE49-F238E27FC236}">
                <a16:creationId xmlns:a16="http://schemas.microsoft.com/office/drawing/2014/main" id="{EE1C99F2-DA78-B019-2590-5EC4788B28E4}"/>
              </a:ext>
            </a:extLst>
          </p:cNvPr>
          <p:cNvGrpSpPr/>
          <p:nvPr/>
        </p:nvGrpSpPr>
        <p:grpSpPr>
          <a:xfrm>
            <a:off x="4582697" y="227070"/>
            <a:ext cx="6843108" cy="4413304"/>
            <a:chOff x="4598604" y="207916"/>
            <a:chExt cx="6843108" cy="4413304"/>
          </a:xfrm>
        </p:grpSpPr>
        <p:grpSp>
          <p:nvGrpSpPr>
            <p:cNvPr id="25" name="Groep 24">
              <a:extLst>
                <a:ext uri="{FF2B5EF4-FFF2-40B4-BE49-F238E27FC236}">
                  <a16:creationId xmlns:a16="http://schemas.microsoft.com/office/drawing/2014/main" id="{CAC9C9CD-F38E-7FE6-D71B-97C32E86CB24}"/>
                </a:ext>
              </a:extLst>
            </p:cNvPr>
            <p:cNvGrpSpPr/>
            <p:nvPr/>
          </p:nvGrpSpPr>
          <p:grpSpPr>
            <a:xfrm>
              <a:off x="4598604" y="207916"/>
              <a:ext cx="6843108" cy="4413304"/>
              <a:chOff x="4608740" y="277346"/>
              <a:chExt cx="6843108" cy="4413304"/>
            </a:xfrm>
          </p:grpSpPr>
          <p:sp>
            <p:nvSpPr>
              <p:cNvPr id="17" name="Tekstvak 16">
                <a:extLst>
                  <a:ext uri="{FF2B5EF4-FFF2-40B4-BE49-F238E27FC236}">
                    <a16:creationId xmlns:a16="http://schemas.microsoft.com/office/drawing/2014/main" id="{6A5F48B0-4975-2C23-24AA-6825309BDEAE}"/>
                  </a:ext>
                </a:extLst>
              </p:cNvPr>
              <p:cNvSpPr txBox="1"/>
              <p:nvPr/>
            </p:nvSpPr>
            <p:spPr>
              <a:xfrm>
                <a:off x="4608740" y="1506152"/>
                <a:ext cx="1840959" cy="646331"/>
              </a:xfrm>
              <a:prstGeom prst="rect">
                <a:avLst/>
              </a:prstGeom>
              <a:noFill/>
            </p:spPr>
            <p:txBody>
              <a:bodyPr wrap="square" rtlCol="0">
                <a:spAutoFit/>
              </a:bodyPr>
              <a:lstStyle/>
              <a:p>
                <a:r>
                  <a:rPr lang="nl-NL" sz="1200" dirty="0"/>
                  <a:t>- Omgevingsanalyse</a:t>
                </a:r>
              </a:p>
              <a:p>
                <a:r>
                  <a:rPr lang="nl-NL" sz="1200" dirty="0"/>
                  <a:t>- Portefeuillereview</a:t>
                </a:r>
              </a:p>
              <a:p>
                <a:r>
                  <a:rPr lang="nl-NL" sz="1200" dirty="0"/>
                  <a:t>- Tactische cockpit</a:t>
                </a:r>
              </a:p>
            </p:txBody>
          </p:sp>
          <p:grpSp>
            <p:nvGrpSpPr>
              <p:cNvPr id="51" name="Groep 50">
                <a:extLst>
                  <a:ext uri="{FF2B5EF4-FFF2-40B4-BE49-F238E27FC236}">
                    <a16:creationId xmlns:a16="http://schemas.microsoft.com/office/drawing/2014/main" id="{23D2AF69-B8E5-4AC2-6E1D-C48140F28A68}"/>
                  </a:ext>
                </a:extLst>
              </p:cNvPr>
              <p:cNvGrpSpPr/>
              <p:nvPr/>
            </p:nvGrpSpPr>
            <p:grpSpPr>
              <a:xfrm>
                <a:off x="4928151" y="983510"/>
                <a:ext cx="6523697" cy="3545113"/>
                <a:chOff x="4932101" y="1074865"/>
                <a:chExt cx="6274132" cy="3519611"/>
              </a:xfrm>
            </p:grpSpPr>
            <p:sp>
              <p:nvSpPr>
                <p:cNvPr id="59" name="Tekstvak 58">
                  <a:extLst>
                    <a:ext uri="{FF2B5EF4-FFF2-40B4-BE49-F238E27FC236}">
                      <a16:creationId xmlns:a16="http://schemas.microsoft.com/office/drawing/2014/main" id="{026B5402-4B65-9B38-9599-5CA7911C4312}"/>
                    </a:ext>
                  </a:extLst>
                </p:cNvPr>
                <p:cNvSpPr txBox="1"/>
                <p:nvPr/>
              </p:nvSpPr>
              <p:spPr>
                <a:xfrm>
                  <a:off x="7952320" y="2044641"/>
                  <a:ext cx="2103610" cy="307777"/>
                </a:xfrm>
                <a:prstGeom prst="rect">
                  <a:avLst/>
                </a:prstGeom>
                <a:noFill/>
              </p:spPr>
              <p:txBody>
                <a:bodyPr wrap="square" rtlCol="0">
                  <a:spAutoFit/>
                </a:bodyPr>
                <a:lstStyle/>
                <a:p>
                  <a:r>
                    <a:rPr lang="nl-NL" sz="1400" dirty="0">
                      <a:latin typeface="Franklin Gothic Demi" panose="020B0703020102020204" pitchFamily="34" charset="0"/>
                    </a:rPr>
                    <a:t>Gebiedsplancyclus</a:t>
                  </a:r>
                  <a:endParaRPr lang="nl-NL" dirty="0">
                    <a:latin typeface="Franklin Gothic Demi" panose="020B0703020102020204" pitchFamily="34" charset="0"/>
                  </a:endParaRPr>
                </a:p>
              </p:txBody>
            </p:sp>
            <p:sp>
              <p:nvSpPr>
                <p:cNvPr id="1036" name="Tekstvak 1035">
                  <a:extLst>
                    <a:ext uri="{FF2B5EF4-FFF2-40B4-BE49-F238E27FC236}">
                      <a16:creationId xmlns:a16="http://schemas.microsoft.com/office/drawing/2014/main" id="{506C84A8-49F0-D66D-9514-4A9E87A62E11}"/>
                    </a:ext>
                  </a:extLst>
                </p:cNvPr>
                <p:cNvSpPr txBox="1"/>
                <p:nvPr/>
              </p:nvSpPr>
              <p:spPr>
                <a:xfrm>
                  <a:off x="9788317" y="1766869"/>
                  <a:ext cx="926808" cy="583150"/>
                </a:xfrm>
                <a:prstGeom prst="rect">
                  <a:avLst/>
                </a:prstGeom>
                <a:noFill/>
              </p:spPr>
              <p:txBody>
                <a:bodyPr wrap="square" rtlCol="0">
                  <a:spAutoFit/>
                </a:bodyPr>
                <a:lstStyle/>
                <a:p>
                  <a:r>
                    <a:rPr lang="nl-NL" sz="1100" dirty="0"/>
                    <a:t>Gebieds-opgaven</a:t>
                  </a:r>
                  <a:endParaRPr lang="nl-NL" dirty="0"/>
                </a:p>
              </p:txBody>
            </p:sp>
            <p:sp>
              <p:nvSpPr>
                <p:cNvPr id="1040" name="Tekstvak 1039">
                  <a:extLst>
                    <a:ext uri="{FF2B5EF4-FFF2-40B4-BE49-F238E27FC236}">
                      <a16:creationId xmlns:a16="http://schemas.microsoft.com/office/drawing/2014/main" id="{13F73D0C-4D96-2709-20AD-DC0FCC58A17F}"/>
                    </a:ext>
                  </a:extLst>
                </p:cNvPr>
                <p:cNvSpPr txBox="1"/>
                <p:nvPr/>
              </p:nvSpPr>
              <p:spPr>
                <a:xfrm>
                  <a:off x="10040231" y="2172722"/>
                  <a:ext cx="1166002" cy="430887"/>
                </a:xfrm>
                <a:prstGeom prst="rect">
                  <a:avLst/>
                </a:prstGeom>
                <a:noFill/>
              </p:spPr>
              <p:txBody>
                <a:bodyPr wrap="square" rtlCol="0">
                  <a:spAutoFit/>
                </a:bodyPr>
                <a:lstStyle/>
                <a:p>
                  <a:r>
                    <a:rPr lang="nl-NL" sz="1100" dirty="0"/>
                    <a:t>Programma-plannen</a:t>
                  </a:r>
                  <a:endParaRPr lang="nl-NL" dirty="0"/>
                </a:p>
              </p:txBody>
            </p:sp>
            <p:sp>
              <p:nvSpPr>
                <p:cNvPr id="1043" name="Tekstvak 1042">
                  <a:extLst>
                    <a:ext uri="{FF2B5EF4-FFF2-40B4-BE49-F238E27FC236}">
                      <a16:creationId xmlns:a16="http://schemas.microsoft.com/office/drawing/2014/main" id="{F1D38495-1C7F-1CC6-244D-718FBB758D15}"/>
                    </a:ext>
                  </a:extLst>
                </p:cNvPr>
                <p:cNvSpPr txBox="1"/>
                <p:nvPr/>
              </p:nvSpPr>
              <p:spPr>
                <a:xfrm>
                  <a:off x="10188312" y="2639032"/>
                  <a:ext cx="843642" cy="427787"/>
                </a:xfrm>
                <a:prstGeom prst="rect">
                  <a:avLst/>
                </a:prstGeom>
                <a:noFill/>
              </p:spPr>
              <p:txBody>
                <a:bodyPr wrap="square" rtlCol="0">
                  <a:spAutoFit/>
                </a:bodyPr>
                <a:lstStyle/>
                <a:p>
                  <a:r>
                    <a:rPr lang="nl-NL" sz="1100" dirty="0" err="1"/>
                    <a:t>Project-plannen</a:t>
                  </a:r>
                  <a:endParaRPr lang="nl-NL" dirty="0"/>
                </a:p>
              </p:txBody>
            </p:sp>
            <p:pic>
              <p:nvPicPr>
                <p:cNvPr id="22" name="Afbeelding 21">
                  <a:extLst>
                    <a:ext uri="{FF2B5EF4-FFF2-40B4-BE49-F238E27FC236}">
                      <a16:creationId xmlns:a16="http://schemas.microsoft.com/office/drawing/2014/main" id="{5C819F98-47E2-5E2F-9EAD-33105D3DAF9C}"/>
                    </a:ext>
                  </a:extLst>
                </p:cNvPr>
                <p:cNvPicPr>
                  <a:picLocks noChangeAspect="1"/>
                </p:cNvPicPr>
                <p:nvPr/>
              </p:nvPicPr>
              <p:blipFill>
                <a:blip r:embed="rId3"/>
                <a:stretch>
                  <a:fillRect/>
                </a:stretch>
              </p:blipFill>
              <p:spPr>
                <a:xfrm>
                  <a:off x="6677843" y="4238088"/>
                  <a:ext cx="341904" cy="356388"/>
                </a:xfrm>
                <a:prstGeom prst="rect">
                  <a:avLst/>
                </a:prstGeom>
              </p:spPr>
            </p:pic>
            <p:sp>
              <p:nvSpPr>
                <p:cNvPr id="7" name="Tekstvak 6">
                  <a:extLst>
                    <a:ext uri="{FF2B5EF4-FFF2-40B4-BE49-F238E27FC236}">
                      <a16:creationId xmlns:a16="http://schemas.microsoft.com/office/drawing/2014/main" id="{8E717471-138A-455E-BB1E-2D5005CF6E74}"/>
                    </a:ext>
                  </a:extLst>
                </p:cNvPr>
                <p:cNvSpPr txBox="1"/>
                <p:nvPr/>
              </p:nvSpPr>
              <p:spPr>
                <a:xfrm>
                  <a:off x="4932101" y="1074865"/>
                  <a:ext cx="1364393" cy="307777"/>
                </a:xfrm>
                <a:prstGeom prst="rect">
                  <a:avLst/>
                </a:prstGeom>
                <a:noFill/>
              </p:spPr>
              <p:txBody>
                <a:bodyPr wrap="square" rtlCol="0">
                  <a:spAutoFit/>
                </a:bodyPr>
                <a:lstStyle/>
                <a:p>
                  <a:r>
                    <a:rPr lang="nl-NL" sz="1400" dirty="0">
                      <a:latin typeface="Franklin Gothic Demi" panose="020B0703020102020204" pitchFamily="34" charset="0"/>
                    </a:rPr>
                    <a:t>Cockpitsturing</a:t>
                  </a:r>
                  <a:endParaRPr lang="nl-NL" dirty="0">
                    <a:latin typeface="Franklin Gothic Demi" panose="020B0703020102020204" pitchFamily="34" charset="0"/>
                  </a:endParaRPr>
                </a:p>
              </p:txBody>
            </p:sp>
          </p:grpSp>
          <p:sp>
            <p:nvSpPr>
              <p:cNvPr id="50" name="Tekstvak 49">
                <a:extLst>
                  <a:ext uri="{FF2B5EF4-FFF2-40B4-BE49-F238E27FC236}">
                    <a16:creationId xmlns:a16="http://schemas.microsoft.com/office/drawing/2014/main" id="{B112D503-C877-861A-4902-D9ECF16F46B8}"/>
                  </a:ext>
                </a:extLst>
              </p:cNvPr>
              <p:cNvSpPr txBox="1"/>
              <p:nvPr/>
            </p:nvSpPr>
            <p:spPr>
              <a:xfrm>
                <a:off x="6589565" y="277346"/>
                <a:ext cx="3468952" cy="369332"/>
              </a:xfrm>
              <a:prstGeom prst="rect">
                <a:avLst/>
              </a:prstGeom>
              <a:solidFill>
                <a:schemeClr val="bg1"/>
              </a:solidFill>
              <a:ln>
                <a:solidFill>
                  <a:schemeClr val="tx1"/>
                </a:solidFill>
              </a:ln>
            </p:spPr>
            <p:txBody>
              <a:bodyPr wrap="square" lIns="91440" tIns="45720" rIns="91440" bIns="45720" rtlCol="0" anchor="t">
                <a:spAutoFit/>
              </a:bodyPr>
              <a:lstStyle/>
              <a:p>
                <a:r>
                  <a:rPr lang="nl-NL" b="1"/>
                  <a:t>Processen en documenten</a:t>
                </a:r>
              </a:p>
            </p:txBody>
          </p:sp>
          <p:pic>
            <p:nvPicPr>
              <p:cNvPr id="15" name="Picture 2">
                <a:extLst>
                  <a:ext uri="{FF2B5EF4-FFF2-40B4-BE49-F238E27FC236}">
                    <a16:creationId xmlns:a16="http://schemas.microsoft.com/office/drawing/2014/main" id="{5C13B2C4-45EC-84BF-8BF4-F84E5D9C1E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2988" y="1274899"/>
                <a:ext cx="3291422" cy="3415751"/>
              </a:xfrm>
              <a:prstGeom prst="rect">
                <a:avLst/>
              </a:prstGeom>
              <a:noFill/>
              <a:extLst>
                <a:ext uri="{909E8E84-426E-40DD-AFC4-6F175D3DCCD1}">
                  <a14:hiddenFill xmlns:a14="http://schemas.microsoft.com/office/drawing/2010/main">
                    <a:solidFill>
                      <a:srgbClr val="FFFFFF"/>
                    </a:solidFill>
                  </a14:hiddenFill>
                </a:ext>
              </a:extLst>
            </p:spPr>
          </p:pic>
          <p:pic>
            <p:nvPicPr>
              <p:cNvPr id="16" name="Afbeelding 15">
                <a:extLst>
                  <a:ext uri="{FF2B5EF4-FFF2-40B4-BE49-F238E27FC236}">
                    <a16:creationId xmlns:a16="http://schemas.microsoft.com/office/drawing/2014/main" id="{28476D25-E9E3-FE23-F059-503A2C5F578D}"/>
                  </a:ext>
                </a:extLst>
              </p:cNvPr>
              <p:cNvPicPr>
                <a:picLocks noChangeAspect="1"/>
              </p:cNvPicPr>
              <p:nvPr/>
            </p:nvPicPr>
            <p:blipFill>
              <a:blip r:embed="rId5"/>
              <a:stretch>
                <a:fillRect/>
              </a:stretch>
            </p:blipFill>
            <p:spPr>
              <a:xfrm>
                <a:off x="9953351" y="2151453"/>
                <a:ext cx="333642" cy="323204"/>
              </a:xfrm>
              <a:prstGeom prst="rect">
                <a:avLst/>
              </a:prstGeom>
            </p:spPr>
          </p:pic>
          <p:pic>
            <p:nvPicPr>
              <p:cNvPr id="18" name="Afbeelding 17">
                <a:extLst>
                  <a:ext uri="{FF2B5EF4-FFF2-40B4-BE49-F238E27FC236}">
                    <a16:creationId xmlns:a16="http://schemas.microsoft.com/office/drawing/2014/main" id="{7374BE57-DD11-8EA1-6BB0-A77D6DF9BE6E}"/>
                  </a:ext>
                </a:extLst>
              </p:cNvPr>
              <p:cNvPicPr>
                <a:picLocks noChangeAspect="1"/>
              </p:cNvPicPr>
              <p:nvPr/>
            </p:nvPicPr>
            <p:blipFill>
              <a:blip r:embed="rId5"/>
              <a:stretch>
                <a:fillRect/>
              </a:stretch>
            </p:blipFill>
            <p:spPr>
              <a:xfrm>
                <a:off x="9676719" y="1769312"/>
                <a:ext cx="333642" cy="323204"/>
              </a:xfrm>
              <a:prstGeom prst="rect">
                <a:avLst/>
              </a:prstGeom>
            </p:spPr>
          </p:pic>
          <p:pic>
            <p:nvPicPr>
              <p:cNvPr id="19" name="Afbeelding 18">
                <a:extLst>
                  <a:ext uri="{FF2B5EF4-FFF2-40B4-BE49-F238E27FC236}">
                    <a16:creationId xmlns:a16="http://schemas.microsoft.com/office/drawing/2014/main" id="{C1D12CE5-4471-DA21-6842-61A58E4D2A2D}"/>
                  </a:ext>
                </a:extLst>
              </p:cNvPr>
              <p:cNvPicPr>
                <a:picLocks noChangeAspect="1"/>
              </p:cNvPicPr>
              <p:nvPr/>
            </p:nvPicPr>
            <p:blipFill>
              <a:blip r:embed="rId5"/>
              <a:stretch>
                <a:fillRect/>
              </a:stretch>
            </p:blipFill>
            <p:spPr>
              <a:xfrm>
                <a:off x="10100818" y="2631014"/>
                <a:ext cx="333642" cy="323204"/>
              </a:xfrm>
              <a:prstGeom prst="rect">
                <a:avLst/>
              </a:prstGeom>
            </p:spPr>
          </p:pic>
          <p:pic>
            <p:nvPicPr>
              <p:cNvPr id="1030" name="Picture 6" descr="Scoreboard ">
                <a:extLst>
                  <a:ext uri="{FF2B5EF4-FFF2-40B4-BE49-F238E27FC236}">
                    <a16:creationId xmlns:a16="http://schemas.microsoft.com/office/drawing/2014/main" id="{6B3DC451-F9A4-BF7E-337A-CB8B25B7F5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21113" y="4098186"/>
                <a:ext cx="413852" cy="4138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United ">
                <a:extLst>
                  <a:ext uri="{FF2B5EF4-FFF2-40B4-BE49-F238E27FC236}">
                    <a16:creationId xmlns:a16="http://schemas.microsoft.com/office/drawing/2014/main" id="{85B837FD-0FD4-C68F-02E9-D035DC5207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58517" y="3197900"/>
                <a:ext cx="435268" cy="435268"/>
              </a:xfrm>
              <a:prstGeom prst="rect">
                <a:avLst/>
              </a:prstGeom>
              <a:noFill/>
              <a:extLst>
                <a:ext uri="{909E8E84-426E-40DD-AFC4-6F175D3DCCD1}">
                  <a14:hiddenFill xmlns:a14="http://schemas.microsoft.com/office/drawing/2010/main">
                    <a:solidFill>
                      <a:srgbClr val="FFFFFF"/>
                    </a:solidFill>
                  </a14:hiddenFill>
                </a:ext>
              </a:extLst>
            </p:spPr>
          </p:pic>
          <p:sp>
            <p:nvSpPr>
              <p:cNvPr id="23" name="Tekstvak 22">
                <a:extLst>
                  <a:ext uri="{FF2B5EF4-FFF2-40B4-BE49-F238E27FC236}">
                    <a16:creationId xmlns:a16="http://schemas.microsoft.com/office/drawing/2014/main" id="{FE8044DF-8CE3-F47C-7CD3-4267F12B927B}"/>
                  </a:ext>
                </a:extLst>
              </p:cNvPr>
              <p:cNvSpPr txBox="1"/>
              <p:nvPr/>
            </p:nvSpPr>
            <p:spPr>
              <a:xfrm>
                <a:off x="10477763" y="3233580"/>
                <a:ext cx="943144" cy="261610"/>
              </a:xfrm>
              <a:prstGeom prst="rect">
                <a:avLst/>
              </a:prstGeom>
              <a:noFill/>
            </p:spPr>
            <p:txBody>
              <a:bodyPr wrap="square" rtlCol="0">
                <a:spAutoFit/>
              </a:bodyPr>
              <a:lstStyle/>
              <a:p>
                <a:r>
                  <a:rPr lang="nl-NL" sz="1100" dirty="0"/>
                  <a:t>Uitvoering</a:t>
                </a:r>
              </a:p>
            </p:txBody>
          </p:sp>
          <p:sp>
            <p:nvSpPr>
              <p:cNvPr id="24" name="Tekstvak 23">
                <a:extLst>
                  <a:ext uri="{FF2B5EF4-FFF2-40B4-BE49-F238E27FC236}">
                    <a16:creationId xmlns:a16="http://schemas.microsoft.com/office/drawing/2014/main" id="{FAFD2BC7-D32F-07DB-DF73-954A4F5AF65B}"/>
                  </a:ext>
                </a:extLst>
              </p:cNvPr>
              <p:cNvSpPr txBox="1"/>
              <p:nvPr/>
            </p:nvSpPr>
            <p:spPr>
              <a:xfrm>
                <a:off x="9791872" y="4086936"/>
                <a:ext cx="877199" cy="430887"/>
              </a:xfrm>
              <a:prstGeom prst="rect">
                <a:avLst/>
              </a:prstGeom>
              <a:noFill/>
            </p:spPr>
            <p:txBody>
              <a:bodyPr wrap="square" rtlCol="0">
                <a:spAutoFit/>
              </a:bodyPr>
              <a:lstStyle/>
              <a:p>
                <a:r>
                  <a:rPr lang="nl-NL" sz="1100" dirty="0"/>
                  <a:t>BAR-metingen</a:t>
                </a:r>
                <a:endParaRPr lang="nl-NL" dirty="0"/>
              </a:p>
            </p:txBody>
          </p:sp>
          <p:pic>
            <p:nvPicPr>
              <p:cNvPr id="20" name="Picture 4" descr="Product development ">
                <a:extLst>
                  <a:ext uri="{FF2B5EF4-FFF2-40B4-BE49-F238E27FC236}">
                    <a16:creationId xmlns:a16="http://schemas.microsoft.com/office/drawing/2014/main" id="{5D2D2CF2-3848-7C38-645F-7FB431517F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4802" y="1199254"/>
                <a:ext cx="401161" cy="401161"/>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a:extLst>
                  <a:ext uri="{FF2B5EF4-FFF2-40B4-BE49-F238E27FC236}">
                    <a16:creationId xmlns:a16="http://schemas.microsoft.com/office/drawing/2014/main" id="{D38AF7C1-BF51-0DB2-E237-1BFFD5E001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676464">
                <a:off x="6240840" y="1187527"/>
                <a:ext cx="1872795" cy="11343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ep 8">
              <a:extLst>
                <a:ext uri="{FF2B5EF4-FFF2-40B4-BE49-F238E27FC236}">
                  <a16:creationId xmlns:a16="http://schemas.microsoft.com/office/drawing/2014/main" id="{91A9FB45-3D27-73AD-75F6-99EA9D798D8B}"/>
                </a:ext>
              </a:extLst>
            </p:cNvPr>
            <p:cNvGrpSpPr/>
            <p:nvPr/>
          </p:nvGrpSpPr>
          <p:grpSpPr>
            <a:xfrm>
              <a:off x="10239216" y="630709"/>
              <a:ext cx="639504" cy="291267"/>
              <a:chOff x="10266015" y="874442"/>
              <a:chExt cx="639504" cy="291267"/>
            </a:xfrm>
          </p:grpSpPr>
          <p:pic>
            <p:nvPicPr>
              <p:cNvPr id="5" name="Afbeelding 4">
                <a:extLst>
                  <a:ext uri="{FF2B5EF4-FFF2-40B4-BE49-F238E27FC236}">
                    <a16:creationId xmlns:a16="http://schemas.microsoft.com/office/drawing/2014/main" id="{6AAE693D-3EE4-32AE-286F-2CBCC98BF978}"/>
                  </a:ext>
                </a:extLst>
              </p:cNvPr>
              <p:cNvPicPr>
                <a:picLocks noChangeAspect="1"/>
              </p:cNvPicPr>
              <p:nvPr/>
            </p:nvPicPr>
            <p:blipFill>
              <a:blip r:embed="rId10"/>
              <a:stretch>
                <a:fillRect/>
              </a:stretch>
            </p:blipFill>
            <p:spPr>
              <a:xfrm>
                <a:off x="10266015" y="889897"/>
                <a:ext cx="269515" cy="260359"/>
              </a:xfrm>
              <a:prstGeom prst="rect">
                <a:avLst/>
              </a:prstGeom>
            </p:spPr>
          </p:pic>
          <p:pic>
            <p:nvPicPr>
              <p:cNvPr id="8" name="Afbeelding 7">
                <a:extLst>
                  <a:ext uri="{FF2B5EF4-FFF2-40B4-BE49-F238E27FC236}">
                    <a16:creationId xmlns:a16="http://schemas.microsoft.com/office/drawing/2014/main" id="{948F07C0-070A-B59B-BF05-A89BA4B54C2D}"/>
                  </a:ext>
                </a:extLst>
              </p:cNvPr>
              <p:cNvPicPr>
                <a:picLocks noChangeAspect="1"/>
              </p:cNvPicPr>
              <p:nvPr/>
            </p:nvPicPr>
            <p:blipFill>
              <a:blip r:embed="rId11"/>
              <a:stretch>
                <a:fillRect/>
              </a:stretch>
            </p:blipFill>
            <p:spPr>
              <a:xfrm flipH="1">
                <a:off x="10604009" y="874442"/>
                <a:ext cx="301510" cy="291267"/>
              </a:xfrm>
              <a:prstGeom prst="rect">
                <a:avLst/>
              </a:prstGeom>
            </p:spPr>
          </p:pic>
        </p:grpSp>
        <p:pic>
          <p:nvPicPr>
            <p:cNvPr id="52" name="Afbeelding 51">
              <a:extLst>
                <a:ext uri="{FF2B5EF4-FFF2-40B4-BE49-F238E27FC236}">
                  <a16:creationId xmlns:a16="http://schemas.microsoft.com/office/drawing/2014/main" id="{8D71F62E-9CE7-2C12-EC9F-AB2A7558DD57}"/>
                </a:ext>
              </a:extLst>
            </p:cNvPr>
            <p:cNvPicPr>
              <a:picLocks noChangeAspect="1"/>
            </p:cNvPicPr>
            <p:nvPr/>
          </p:nvPicPr>
          <p:blipFill>
            <a:blip r:embed="rId12"/>
            <a:stretch>
              <a:fillRect/>
            </a:stretch>
          </p:blipFill>
          <p:spPr>
            <a:xfrm>
              <a:off x="10916879" y="583961"/>
              <a:ext cx="349903" cy="338015"/>
            </a:xfrm>
            <a:prstGeom prst="rect">
              <a:avLst/>
            </a:prstGeom>
          </p:spPr>
        </p:pic>
      </p:grpSp>
      <p:pic>
        <p:nvPicPr>
          <p:cNvPr id="1029" name="Afbeelding 1028">
            <a:extLst>
              <a:ext uri="{FF2B5EF4-FFF2-40B4-BE49-F238E27FC236}">
                <a16:creationId xmlns:a16="http://schemas.microsoft.com/office/drawing/2014/main" id="{C6FB0118-408D-DE08-FD9D-7F455DC36829}"/>
              </a:ext>
            </a:extLst>
          </p:cNvPr>
          <p:cNvPicPr>
            <a:picLocks noChangeAspect="1"/>
          </p:cNvPicPr>
          <p:nvPr/>
        </p:nvPicPr>
        <p:blipFill>
          <a:blip r:embed="rId13"/>
          <a:stretch>
            <a:fillRect/>
          </a:stretch>
        </p:blipFill>
        <p:spPr>
          <a:xfrm>
            <a:off x="6322666" y="4117754"/>
            <a:ext cx="352974" cy="340982"/>
          </a:xfrm>
          <a:prstGeom prst="rect">
            <a:avLst/>
          </a:prstGeom>
        </p:spPr>
      </p:pic>
      <p:pic>
        <p:nvPicPr>
          <p:cNvPr id="56" name="Picture 2">
            <a:extLst>
              <a:ext uri="{FF2B5EF4-FFF2-40B4-BE49-F238E27FC236}">
                <a16:creationId xmlns:a16="http://schemas.microsoft.com/office/drawing/2014/main" id="{78FFA5EC-6C0A-0BA4-CD5B-7A68F4F2BEB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21138604">
            <a:off x="9314299" y="897019"/>
            <a:ext cx="1472722" cy="88740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
            <a:extLst>
              <a:ext uri="{FF2B5EF4-FFF2-40B4-BE49-F238E27FC236}">
                <a16:creationId xmlns:a16="http://schemas.microsoft.com/office/drawing/2014/main" id="{7218F0A6-4C7D-B155-6E56-E9BB0CD4B36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396042">
            <a:off x="9900459" y="3451385"/>
            <a:ext cx="970584" cy="587896"/>
          </a:xfrm>
          <a:prstGeom prst="rect">
            <a:avLst/>
          </a:prstGeom>
          <a:noFill/>
          <a:extLst>
            <a:ext uri="{909E8E84-426E-40DD-AFC4-6F175D3DCCD1}">
              <a14:hiddenFill xmlns:a14="http://schemas.microsoft.com/office/drawing/2010/main">
                <a:solidFill>
                  <a:srgbClr val="FFFFFF"/>
                </a:solidFill>
              </a14:hiddenFill>
            </a:ext>
          </a:extLst>
        </p:spPr>
      </p:pic>
      <p:pic>
        <p:nvPicPr>
          <p:cNvPr id="1031" name="Afbeelding 1030">
            <a:extLst>
              <a:ext uri="{FF2B5EF4-FFF2-40B4-BE49-F238E27FC236}">
                <a16:creationId xmlns:a16="http://schemas.microsoft.com/office/drawing/2014/main" id="{137E2676-E3E9-6B1F-511B-6138742907F3}"/>
              </a:ext>
            </a:extLst>
          </p:cNvPr>
          <p:cNvPicPr>
            <a:picLocks noChangeAspect="1"/>
          </p:cNvPicPr>
          <p:nvPr/>
        </p:nvPicPr>
        <p:blipFill>
          <a:blip r:embed="rId15"/>
          <a:stretch>
            <a:fillRect/>
          </a:stretch>
        </p:blipFill>
        <p:spPr>
          <a:xfrm>
            <a:off x="4978217" y="2179672"/>
            <a:ext cx="376425" cy="367645"/>
          </a:xfrm>
          <a:prstGeom prst="rect">
            <a:avLst/>
          </a:prstGeom>
        </p:spPr>
      </p:pic>
      <p:pic>
        <p:nvPicPr>
          <p:cNvPr id="1032" name="Afbeelding 1031">
            <a:extLst>
              <a:ext uri="{FF2B5EF4-FFF2-40B4-BE49-F238E27FC236}">
                <a16:creationId xmlns:a16="http://schemas.microsoft.com/office/drawing/2014/main" id="{6CC03960-836C-62D8-F376-7BB8E3311F1A}"/>
              </a:ext>
            </a:extLst>
          </p:cNvPr>
          <p:cNvPicPr>
            <a:picLocks noChangeAspect="1"/>
          </p:cNvPicPr>
          <p:nvPr/>
        </p:nvPicPr>
        <p:blipFill>
          <a:blip r:embed="rId10"/>
          <a:stretch>
            <a:fillRect/>
          </a:stretch>
        </p:blipFill>
        <p:spPr>
          <a:xfrm>
            <a:off x="5393883" y="2247734"/>
            <a:ext cx="269515" cy="260359"/>
          </a:xfrm>
          <a:prstGeom prst="rect">
            <a:avLst/>
          </a:prstGeom>
        </p:spPr>
      </p:pic>
      <p:pic>
        <p:nvPicPr>
          <p:cNvPr id="1033" name="Afbeelding 1032">
            <a:extLst>
              <a:ext uri="{FF2B5EF4-FFF2-40B4-BE49-F238E27FC236}">
                <a16:creationId xmlns:a16="http://schemas.microsoft.com/office/drawing/2014/main" id="{765EA8AA-FC83-10FD-BA69-A9C943F2DB92}"/>
              </a:ext>
            </a:extLst>
          </p:cNvPr>
          <p:cNvPicPr>
            <a:picLocks noChangeAspect="1"/>
          </p:cNvPicPr>
          <p:nvPr/>
        </p:nvPicPr>
        <p:blipFill>
          <a:blip r:embed="rId11"/>
          <a:stretch>
            <a:fillRect/>
          </a:stretch>
        </p:blipFill>
        <p:spPr>
          <a:xfrm flipH="1">
            <a:off x="5717707" y="2245532"/>
            <a:ext cx="301510" cy="291267"/>
          </a:xfrm>
          <a:prstGeom prst="rect">
            <a:avLst/>
          </a:prstGeom>
        </p:spPr>
      </p:pic>
      <p:pic>
        <p:nvPicPr>
          <p:cNvPr id="1035" name="Picture 3">
            <a:extLst>
              <a:ext uri="{FF2B5EF4-FFF2-40B4-BE49-F238E27FC236}">
                <a16:creationId xmlns:a16="http://schemas.microsoft.com/office/drawing/2014/main" id="{B2D06C45-F1C4-32F9-7AD1-F0007B28EA8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20944250">
            <a:off x="6549017" y="3394975"/>
            <a:ext cx="905223" cy="545455"/>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ep 28">
            <a:extLst>
              <a:ext uri="{FF2B5EF4-FFF2-40B4-BE49-F238E27FC236}">
                <a16:creationId xmlns:a16="http://schemas.microsoft.com/office/drawing/2014/main" id="{5C3CE0E1-90A8-5377-FBF4-28402E1AF244}"/>
              </a:ext>
            </a:extLst>
          </p:cNvPr>
          <p:cNvGrpSpPr/>
          <p:nvPr/>
        </p:nvGrpSpPr>
        <p:grpSpPr>
          <a:xfrm>
            <a:off x="370346" y="367328"/>
            <a:ext cx="3350973" cy="2173146"/>
            <a:chOff x="370346" y="367328"/>
            <a:chExt cx="3350973" cy="2173146"/>
          </a:xfrm>
        </p:grpSpPr>
        <p:pic>
          <p:nvPicPr>
            <p:cNvPr id="14" name="Afbeelding 13">
              <a:extLst>
                <a:ext uri="{FF2B5EF4-FFF2-40B4-BE49-F238E27FC236}">
                  <a16:creationId xmlns:a16="http://schemas.microsoft.com/office/drawing/2014/main" id="{179613E2-89AD-CBBE-7C3C-F5CC30510C3F}"/>
                </a:ext>
              </a:extLst>
            </p:cNvPr>
            <p:cNvPicPr>
              <a:picLocks noChangeAspect="1"/>
            </p:cNvPicPr>
            <p:nvPr/>
          </p:nvPicPr>
          <p:blipFill>
            <a:blip r:embed="rId17"/>
            <a:stretch>
              <a:fillRect/>
            </a:stretch>
          </p:blipFill>
          <p:spPr>
            <a:xfrm>
              <a:off x="370346" y="665318"/>
              <a:ext cx="3350973" cy="1875156"/>
            </a:xfrm>
            <a:prstGeom prst="rect">
              <a:avLst/>
            </a:prstGeom>
            <a:ln>
              <a:noFill/>
            </a:ln>
            <a:effectLst>
              <a:outerShdw blurRad="292100" dist="139700" dir="2700000" algn="tl" rotWithShape="0">
                <a:srgbClr val="333333">
                  <a:alpha val="65000"/>
                </a:srgbClr>
              </a:outerShdw>
            </a:effectLst>
          </p:spPr>
        </p:pic>
        <p:sp>
          <p:nvSpPr>
            <p:cNvPr id="28" name="Tekstvak 27">
              <a:extLst>
                <a:ext uri="{FF2B5EF4-FFF2-40B4-BE49-F238E27FC236}">
                  <a16:creationId xmlns:a16="http://schemas.microsoft.com/office/drawing/2014/main" id="{8DCEE4CA-3DA4-9614-08C5-08B96BCA58A0}"/>
                </a:ext>
              </a:extLst>
            </p:cNvPr>
            <p:cNvSpPr txBox="1"/>
            <p:nvPr/>
          </p:nvSpPr>
          <p:spPr>
            <a:xfrm>
              <a:off x="1158528" y="367328"/>
              <a:ext cx="2227588" cy="307777"/>
            </a:xfrm>
            <a:prstGeom prst="rect">
              <a:avLst/>
            </a:prstGeom>
            <a:noFill/>
          </p:spPr>
          <p:txBody>
            <a:bodyPr wrap="square" rtlCol="0">
              <a:spAutoFit/>
            </a:bodyPr>
            <a:lstStyle/>
            <a:p>
              <a:r>
                <a:rPr lang="nl-NL" sz="1400" dirty="0"/>
                <a:t>Gebiedsopgave</a:t>
              </a:r>
              <a:endParaRPr lang="nl-NL" dirty="0"/>
            </a:p>
          </p:txBody>
        </p:sp>
      </p:grpSp>
      <p:grpSp>
        <p:nvGrpSpPr>
          <p:cNvPr id="44" name="Groep 43">
            <a:extLst>
              <a:ext uri="{FF2B5EF4-FFF2-40B4-BE49-F238E27FC236}">
                <a16:creationId xmlns:a16="http://schemas.microsoft.com/office/drawing/2014/main" id="{8591BE6B-8451-4C68-D6CF-4440CE6D65C4}"/>
              </a:ext>
            </a:extLst>
          </p:cNvPr>
          <p:cNvGrpSpPr/>
          <p:nvPr/>
        </p:nvGrpSpPr>
        <p:grpSpPr>
          <a:xfrm>
            <a:off x="205290" y="3647315"/>
            <a:ext cx="3800345" cy="2065799"/>
            <a:chOff x="205290" y="3647315"/>
            <a:chExt cx="3800345" cy="2065799"/>
          </a:xfrm>
        </p:grpSpPr>
        <p:pic>
          <p:nvPicPr>
            <p:cNvPr id="27" name="Afbeelding 26">
              <a:extLst>
                <a:ext uri="{FF2B5EF4-FFF2-40B4-BE49-F238E27FC236}">
                  <a16:creationId xmlns:a16="http://schemas.microsoft.com/office/drawing/2014/main" id="{2C3FED6D-6DF4-F767-1A30-B685D72AB13F}"/>
                </a:ext>
              </a:extLst>
            </p:cNvPr>
            <p:cNvPicPr>
              <a:picLocks noChangeAspect="1"/>
            </p:cNvPicPr>
            <p:nvPr/>
          </p:nvPicPr>
          <p:blipFill>
            <a:blip r:embed="rId18"/>
            <a:stretch>
              <a:fillRect/>
            </a:stretch>
          </p:blipFill>
          <p:spPr>
            <a:xfrm>
              <a:off x="205290" y="3937543"/>
              <a:ext cx="3800345" cy="1775571"/>
            </a:xfrm>
            <a:prstGeom prst="rect">
              <a:avLst/>
            </a:prstGeom>
            <a:ln>
              <a:noFill/>
            </a:ln>
            <a:effectLst>
              <a:outerShdw blurRad="292100" dist="139700" dir="2700000" algn="tl" rotWithShape="0">
                <a:srgbClr val="333333">
                  <a:alpha val="65000"/>
                </a:srgbClr>
              </a:outerShdw>
            </a:effectLst>
          </p:spPr>
        </p:pic>
        <p:sp>
          <p:nvSpPr>
            <p:cNvPr id="30" name="Tekstvak 29">
              <a:extLst>
                <a:ext uri="{FF2B5EF4-FFF2-40B4-BE49-F238E27FC236}">
                  <a16:creationId xmlns:a16="http://schemas.microsoft.com/office/drawing/2014/main" id="{A08D10CE-14BE-B4A0-84F7-5FB3743DB056}"/>
                </a:ext>
              </a:extLst>
            </p:cNvPr>
            <p:cNvSpPr txBox="1"/>
            <p:nvPr/>
          </p:nvSpPr>
          <p:spPr>
            <a:xfrm>
              <a:off x="883382" y="3647315"/>
              <a:ext cx="2777880" cy="307777"/>
            </a:xfrm>
            <a:prstGeom prst="rect">
              <a:avLst/>
            </a:prstGeom>
            <a:noFill/>
          </p:spPr>
          <p:txBody>
            <a:bodyPr wrap="square" rtlCol="0">
              <a:spAutoFit/>
            </a:bodyPr>
            <a:lstStyle/>
            <a:p>
              <a:r>
                <a:rPr lang="nl-NL" sz="1400" dirty="0"/>
                <a:t>Programma- of projectplan</a:t>
              </a:r>
              <a:endParaRPr lang="nl-NL" dirty="0"/>
            </a:p>
          </p:txBody>
        </p:sp>
      </p:grpSp>
    </p:spTree>
    <p:extLst>
      <p:ext uri="{BB962C8B-B14F-4D97-AF65-F5344CB8AC3E}">
        <p14:creationId xmlns:p14="http://schemas.microsoft.com/office/powerpoint/2010/main" val="720370963"/>
      </p:ext>
    </p:extLst>
  </p:cSld>
  <p:clrMapOvr>
    <a:masterClrMapping/>
  </p:clrMapOvr>
</p:sld>
</file>

<file path=ppt/theme/theme1.xml><?xml version="1.0" encoding="utf-8"?>
<a:theme xmlns:a="http://schemas.openxmlformats.org/drawingml/2006/main" name="Huisstijl">
  <a:themeElements>
    <a:clrScheme name="Kleuren Ymere">
      <a:dk1>
        <a:srgbClr val="000000"/>
      </a:dk1>
      <a:lt1>
        <a:srgbClr val="FFFFFF"/>
      </a:lt1>
      <a:dk2>
        <a:srgbClr val="6E2382"/>
      </a:dk2>
      <a:lt2>
        <a:srgbClr val="F8E9D3"/>
      </a:lt2>
      <a:accent1>
        <a:srgbClr val="6E2382"/>
      </a:accent1>
      <a:accent2>
        <a:srgbClr val="0064AF"/>
      </a:accent2>
      <a:accent3>
        <a:srgbClr val="E10514"/>
      </a:accent3>
      <a:accent4>
        <a:srgbClr val="EB5A0A"/>
      </a:accent4>
      <a:accent5>
        <a:srgbClr val="6E2382"/>
      </a:accent5>
      <a:accent6>
        <a:srgbClr val="0064AF"/>
      </a:accent6>
      <a:hlink>
        <a:srgbClr val="000000"/>
      </a:hlink>
      <a:folHlink>
        <a:srgbClr val="000000"/>
      </a:folHlink>
    </a:clrScheme>
    <a:fontScheme name="Lettertypen Ymere">
      <a:majorFont>
        <a:latin typeface="Poppins SemiBold"/>
        <a:ea typeface=""/>
        <a:cs typeface=""/>
      </a:majorFont>
      <a:minorFont>
        <a:latin typeface="Poppi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D55201D-412D-42D7-8F56-D36D0A944152}" vid="{796CAAA1-AEB9-4AB2-B999-43E0298CF563}"/>
    </a:ext>
  </a:extLst>
</a:theme>
</file>

<file path=ppt/theme/theme2.xml><?xml version="1.0" encoding="utf-8"?>
<a:theme xmlns:a="http://schemas.openxmlformats.org/drawingml/2006/main" name="Kantoorthema">
  <a:themeElements>
    <a:clrScheme name="Notes colors">
      <a:dk1>
        <a:srgbClr val="000000"/>
      </a:dk1>
      <a:lt1>
        <a:srgbClr val="FFFFFF"/>
      </a:lt1>
      <a:dk2>
        <a:srgbClr val="6E2382"/>
      </a:dk2>
      <a:lt2>
        <a:srgbClr val="F8E9D3"/>
      </a:lt2>
      <a:accent1>
        <a:srgbClr val="6E2382"/>
      </a:accent1>
      <a:accent2>
        <a:srgbClr val="0064AF"/>
      </a:accent2>
      <a:accent3>
        <a:srgbClr val="E10514"/>
      </a:accent3>
      <a:accent4>
        <a:srgbClr val="EB5A0A"/>
      </a:accent4>
      <a:accent5>
        <a:srgbClr val="6E2382"/>
      </a:accent5>
      <a:accent6>
        <a:srgbClr val="0064AF"/>
      </a:accent6>
      <a:hlink>
        <a:srgbClr val="000000"/>
      </a:hlink>
      <a:folHlink>
        <a:srgbClr val="000000"/>
      </a:folHlink>
    </a:clrScheme>
    <a:fontScheme name="Notes fonts">
      <a:majorFont>
        <a:latin typeface="Poppins SemiBold"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oppins"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Handout colors">
      <a:dk1>
        <a:srgbClr val="000000"/>
      </a:dk1>
      <a:lt1>
        <a:srgbClr val="FFFFFF"/>
      </a:lt1>
      <a:dk2>
        <a:srgbClr val="6E2382"/>
      </a:dk2>
      <a:lt2>
        <a:srgbClr val="F8E9D3"/>
      </a:lt2>
      <a:accent1>
        <a:srgbClr val="6E2382"/>
      </a:accent1>
      <a:accent2>
        <a:srgbClr val="0064AF"/>
      </a:accent2>
      <a:accent3>
        <a:srgbClr val="E10514"/>
      </a:accent3>
      <a:accent4>
        <a:srgbClr val="EB5A0A"/>
      </a:accent4>
      <a:accent5>
        <a:srgbClr val="6E2382"/>
      </a:accent5>
      <a:accent6>
        <a:srgbClr val="0064AF"/>
      </a:accent6>
      <a:hlink>
        <a:srgbClr val="000000"/>
      </a:hlink>
      <a:folHlink>
        <a:srgbClr val="000000"/>
      </a:folHlink>
    </a:clrScheme>
    <a:fontScheme name="Handout fonts">
      <a:majorFont>
        <a:latin typeface="Poppins SemiBold"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oppins"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C9F8DAC071C948B480EF0A584F48A9" ma:contentTypeVersion="17" ma:contentTypeDescription="Create a new document." ma:contentTypeScope="" ma:versionID="27fb796e77d1faf56bc32cb5a30629c3">
  <xsd:schema xmlns:xsd="http://www.w3.org/2001/XMLSchema" xmlns:xs="http://www.w3.org/2001/XMLSchema" xmlns:p="http://schemas.microsoft.com/office/2006/metadata/properties" xmlns:ns2="82eb7932-c4c3-4c4a-b02e-6ea344657d93" xmlns:ns3="ff29235b-bf10-4f22-939e-ca7b31ccad77" targetNamespace="http://schemas.microsoft.com/office/2006/metadata/properties" ma:root="true" ma:fieldsID="4f037a6574e3ef335b7f09ec5db961cf" ns2:_="" ns3:_="">
    <xsd:import namespace="82eb7932-c4c3-4c4a-b02e-6ea344657d93"/>
    <xsd:import namespace="ff29235b-bf10-4f22-939e-ca7b31ccad7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eb7932-c4c3-4c4a-b02e-6ea344657d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fae7d4c-b4d6-403f-84d4-2123c7d0b8dd"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29235b-bf10-4f22-939e-ca7b31ccad7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4c06072-1348-4fa6-8200-07f7696bd939}" ma:internalName="TaxCatchAll" ma:showField="CatchAllData" ma:web="ff29235b-bf10-4f22-939e-ca7b31ccad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f29235b-bf10-4f22-939e-ca7b31ccad77">
      <UserInfo>
        <DisplayName>Lammers - Andreae, Hannelore</DisplayName>
        <AccountId>14</AccountId>
        <AccountType/>
      </UserInfo>
      <UserInfo>
        <DisplayName>Pragt, Hélène</DisplayName>
        <AccountId>20</AccountId>
        <AccountType/>
      </UserInfo>
      <UserInfo>
        <DisplayName>Minnaard, Foort</DisplayName>
        <AccountId>19</AccountId>
        <AccountType/>
      </UserInfo>
      <UserInfo>
        <DisplayName>Ubink, Martijn</DisplayName>
        <AccountId>21</AccountId>
        <AccountType/>
      </UserInfo>
    </SharedWithUsers>
    <TaxCatchAll xmlns="ff29235b-bf10-4f22-939e-ca7b31ccad77" xsi:nil="true"/>
    <lcf76f155ced4ddcb4097134ff3c332f xmlns="82eb7932-c4c3-4c4a-b02e-6ea344657d93">
      <Terms xmlns="http://schemas.microsoft.com/office/infopath/2007/PartnerControls"/>
    </lcf76f155ced4ddcb4097134ff3c332f>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8EB17D4A-8DD9-4BCF-8AB8-BF68F4C5A8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eb7932-c4c3-4c4a-b02e-6ea344657d93"/>
    <ds:schemaRef ds:uri="ff29235b-bf10-4f22-939e-ca7b31ccad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916008-D112-447D-864C-A097FA154920}">
  <ds:schemaRefs>
    <ds:schemaRef ds:uri="http://schemas.microsoft.com/sharepoint/v3/contenttype/forms"/>
  </ds:schemaRefs>
</ds:datastoreItem>
</file>

<file path=customXml/itemProps3.xml><?xml version="1.0" encoding="utf-8"?>
<ds:datastoreItem xmlns:ds="http://schemas.openxmlformats.org/officeDocument/2006/customXml" ds:itemID="{F4750C35-998A-4F35-8400-9A176D78BDFE}">
  <ds:schemaRefs>
    <ds:schemaRef ds:uri="http://schemas.openxmlformats.org/package/2006/metadata/core-properties"/>
    <ds:schemaRef ds:uri="http://www.w3.org/XML/1998/namespace"/>
    <ds:schemaRef ds:uri="http://purl.org/dc/terms/"/>
    <ds:schemaRef ds:uri="http://purl.org/dc/elements/1.1/"/>
    <ds:schemaRef ds:uri="http://schemas.microsoft.com/office/2006/metadata/properties"/>
    <ds:schemaRef ds:uri="http://schemas.microsoft.com/office/2006/documentManagement/types"/>
    <ds:schemaRef ds:uri="http://schemas.microsoft.com/office/infopath/2007/PartnerControls"/>
    <ds:schemaRef ds:uri="ff29235b-bf10-4f22-939e-ca7b31ccad77"/>
    <ds:schemaRef ds:uri="82eb7932-c4c3-4c4a-b02e-6ea344657d93"/>
    <ds:schemaRef ds:uri="http://purl.org/dc/dcmitype/"/>
  </ds:schemaRefs>
</ds:datastoreItem>
</file>

<file path=customXml/itemProps4.xml><?xml version="1.0" encoding="utf-8"?>
<ds:datastoreItem xmlns:ds="http://schemas.openxmlformats.org/officeDocument/2006/customXml" ds:itemID="{4F99BE1F-6C51-4C4D-96A2-72B4B1DB2E5D}">
  <ds:schemaRefs>
    <ds:schemaRef ds:uri="http://schemas.microsoft.com/office/2006/metadata/longProperties"/>
  </ds:schemaRefs>
</ds:datastoreItem>
</file>

<file path=docMetadata/LabelInfo.xml><?xml version="1.0" encoding="utf-8"?>
<clbl:labelList xmlns:clbl="http://schemas.microsoft.com/office/2020/mipLabelMetadata">
  <clbl:label id="{192e6d91-92dc-4034-806f-59e891f07050}" enabled="1" method="Privileged" siteId="{cb851ce1-a431-4bc1-9f25-cfa21aa31ff9}" removed="0"/>
</clbl:labelList>
</file>

<file path=docProps/app.xml><?xml version="1.0" encoding="utf-8"?>
<Properties xmlns="http://schemas.openxmlformats.org/officeDocument/2006/extended-properties" xmlns:vt="http://schemas.openxmlformats.org/officeDocument/2006/docPropsVTypes">
  <Template>Powerpoint presentatie sjabloon Ymere</Template>
  <TotalTime>1045</TotalTime>
  <Words>215</Words>
  <Application>Microsoft Office PowerPoint</Application>
  <PresentationFormat>Breedbeeld</PresentationFormat>
  <Paragraphs>62</Paragraphs>
  <Slides>6</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6</vt:i4>
      </vt:variant>
    </vt:vector>
  </HeadingPairs>
  <TitlesOfParts>
    <vt:vector size="12" baseType="lpstr">
      <vt:lpstr>Arial</vt:lpstr>
      <vt:lpstr>Franklin Gothic Demi</vt:lpstr>
      <vt:lpstr>metropolis</vt:lpstr>
      <vt:lpstr>Poppins</vt:lpstr>
      <vt:lpstr>Poppins SemiBold</vt:lpstr>
      <vt:lpstr>Huisstijl</vt:lpstr>
      <vt:lpstr>Sturen op leefbaarheid</vt:lpstr>
      <vt:lpstr>PowerPoint-presentatie</vt:lpstr>
      <vt:lpstr>PowerPoint-presentatie</vt:lpstr>
      <vt:lpstr>PowerPoint-presentatie</vt:lpstr>
      <vt:lpstr>PowerPoint-presentatie</vt:lpstr>
      <vt:lpstr>PowerPoint-presentatie</vt:lpstr>
    </vt:vector>
  </TitlesOfParts>
  <Manager/>
  <Company>Ymere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Simons, Anna</dc:creator>
  <cp:keywords/>
  <dc:description>Sjabloonversie: 1.0a - 12 maart 2021_x000d_
Ontwerp: Thonik_x000d_
Sjablonen: www.JoulesUnlimited.com</dc:description>
  <cp:lastModifiedBy>Kramer - Wonen, Dennis</cp:lastModifiedBy>
  <cp:revision>53</cp:revision>
  <dcterms:created xsi:type="dcterms:W3CDTF">2021-03-16T08:18:18Z</dcterms:created>
  <dcterms:modified xsi:type="dcterms:W3CDTF">2025-07-03T08:38:18Z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92e6d91-92dc-4034-806f-59e891f07050_Enabled">
    <vt:lpwstr>True</vt:lpwstr>
  </property>
  <property fmtid="{D5CDD505-2E9C-101B-9397-08002B2CF9AE}" pid="3" name="MSIP_Label_192e6d91-92dc-4034-806f-59e891f07050_SiteId">
    <vt:lpwstr>cb851ce1-a431-4bc1-9f25-cfa21aa31ff9</vt:lpwstr>
  </property>
  <property fmtid="{D5CDD505-2E9C-101B-9397-08002B2CF9AE}" pid="4" name="MSIP_Label_192e6d91-92dc-4034-806f-59e891f07050_Owner">
    <vt:lpwstr>r.rijks@ymere.nl</vt:lpwstr>
  </property>
  <property fmtid="{D5CDD505-2E9C-101B-9397-08002B2CF9AE}" pid="5" name="MSIP_Label_192e6d91-92dc-4034-806f-59e891f07050_SetDate">
    <vt:lpwstr>2021-03-15T08:02:01.6697770Z</vt:lpwstr>
  </property>
  <property fmtid="{D5CDD505-2E9C-101B-9397-08002B2CF9AE}" pid="6" name="MSIP_Label_192e6d91-92dc-4034-806f-59e891f07050_Name">
    <vt:lpwstr>Intern gebruik</vt:lpwstr>
  </property>
  <property fmtid="{D5CDD505-2E9C-101B-9397-08002B2CF9AE}" pid="7" name="MSIP_Label_192e6d91-92dc-4034-806f-59e891f07050_Application">
    <vt:lpwstr>Microsoft Azure Information Protection</vt:lpwstr>
  </property>
  <property fmtid="{D5CDD505-2E9C-101B-9397-08002B2CF9AE}" pid="8" name="MSIP_Label_192e6d91-92dc-4034-806f-59e891f07050_ActionId">
    <vt:lpwstr>cf68a44c-8144-4e46-975f-b0a4a16ecc01</vt:lpwstr>
  </property>
  <property fmtid="{D5CDD505-2E9C-101B-9397-08002B2CF9AE}" pid="9" name="MSIP_Label_192e6d91-92dc-4034-806f-59e891f07050_Extended_MSFT_Method">
    <vt:lpwstr>Manual</vt:lpwstr>
  </property>
  <property fmtid="{D5CDD505-2E9C-101B-9397-08002B2CF9AE}" pid="10" name="Sensitivity">
    <vt:lpwstr>Intern gebruik</vt:lpwstr>
  </property>
  <property fmtid="{D5CDD505-2E9C-101B-9397-08002B2CF9AE}" pid="11" name="display_urn:schemas-microsoft-com:office:office#SharedWithUsers">
    <vt:lpwstr>Goverts, Yvonne;Heemink, Nicole;Eijman, Ivanka;Ronner, Elzemiek;Lap, Sofie;Langemeijer, Eline;Magielsen, Mireille;Jager, Marjo;Overbeek, Bart;Matulessy, Gina</vt:lpwstr>
  </property>
  <property fmtid="{D5CDD505-2E9C-101B-9397-08002B2CF9AE}" pid="12" name="SharedWithUsers">
    <vt:lpwstr>76;#Goverts, Yvonne;#81;#Heemink, Nicole;#784;#Eijman, Ivanka;#109;#Ronner, Elzemiek;#445;#Lap, Sofie;#401;#Langemeijer, Eline;#749;#Magielsen, Mireille;#502;#Jager, Marjo;#1311;#Overbeek, Bart;#585;#Matulessy, Gina</vt:lpwstr>
  </property>
  <property fmtid="{D5CDD505-2E9C-101B-9397-08002B2CF9AE}" pid="13" name="ContentTypeId">
    <vt:lpwstr>0x0101002DC9F8DAC071C948B480EF0A584F48A9</vt:lpwstr>
  </property>
  <property fmtid="{D5CDD505-2E9C-101B-9397-08002B2CF9AE}" pid="14" name="ComplianceAssetId">
    <vt:lpwstr/>
  </property>
  <property fmtid="{D5CDD505-2E9C-101B-9397-08002B2CF9AE}" pid="15" name="_ExtendedDescription">
    <vt:lpwstr/>
  </property>
  <property fmtid="{D5CDD505-2E9C-101B-9397-08002B2CF9AE}" pid="16" name="TriggerFlowInfo">
    <vt:lpwstr/>
  </property>
  <property fmtid="{D5CDD505-2E9C-101B-9397-08002B2CF9AE}" pid="17" name="MediaServiceImageTags">
    <vt:lpwstr/>
  </property>
</Properties>
</file>