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  <p:sldId id="276" r:id="rId6"/>
    <p:sldId id="256" r:id="rId7"/>
    <p:sldId id="262" r:id="rId8"/>
    <p:sldId id="272" r:id="rId9"/>
    <p:sldId id="270" r:id="rId10"/>
    <p:sldId id="267" r:id="rId11"/>
    <p:sldId id="263" r:id="rId12"/>
    <p:sldId id="264" r:id="rId13"/>
    <p:sldId id="269" r:id="rId14"/>
    <p:sldId id="266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A0BC27-6537-4C4A-8255-581F079341CD}" v="7" dt="2025-06-25T12:28:40.4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nel de Koster" userId="2c338a32-8c18-4224-80cb-f4de3a7eff3f" providerId="ADAL" clId="{F92CAA27-CD4A-4969-A828-5B0A8B2923FE}"/>
    <pc:docChg chg="custSel modSld">
      <pc:chgData name="Cornel de Koster" userId="2c338a32-8c18-4224-80cb-f4de3a7eff3f" providerId="ADAL" clId="{F92CAA27-CD4A-4969-A828-5B0A8B2923FE}" dt="2025-06-23T13:35:08.420" v="1030" actId="20577"/>
      <pc:docMkLst>
        <pc:docMk/>
      </pc:docMkLst>
      <pc:sldChg chg="modSp mod">
        <pc:chgData name="Cornel de Koster" userId="2c338a32-8c18-4224-80cb-f4de3a7eff3f" providerId="ADAL" clId="{F92CAA27-CD4A-4969-A828-5B0A8B2923FE}" dt="2025-06-23T07:13:53.180" v="93" actId="6549"/>
        <pc:sldMkLst>
          <pc:docMk/>
          <pc:sldMk cId="2474314226" sldId="256"/>
        </pc:sldMkLst>
        <pc:spChg chg="mod">
          <ac:chgData name="Cornel de Koster" userId="2c338a32-8c18-4224-80cb-f4de3a7eff3f" providerId="ADAL" clId="{F92CAA27-CD4A-4969-A828-5B0A8B2923FE}" dt="2025-06-23T07:13:53.180" v="93" actId="6549"/>
          <ac:spMkLst>
            <pc:docMk/>
            <pc:sldMk cId="2474314226" sldId="256"/>
            <ac:spMk id="2" creationId="{34FFC567-C7A7-E14E-357E-BB31469945DA}"/>
          </ac:spMkLst>
        </pc:spChg>
        <pc:spChg chg="mod">
          <ac:chgData name="Cornel de Koster" userId="2c338a32-8c18-4224-80cb-f4de3a7eff3f" providerId="ADAL" clId="{F92CAA27-CD4A-4969-A828-5B0A8B2923FE}" dt="2025-06-23T07:13:03.798" v="60" actId="20577"/>
          <ac:spMkLst>
            <pc:docMk/>
            <pc:sldMk cId="2474314226" sldId="256"/>
            <ac:spMk id="3" creationId="{1EE6BD34-D89C-3317-8631-AD87131BE1C3}"/>
          </ac:spMkLst>
        </pc:spChg>
      </pc:sldChg>
      <pc:sldChg chg="modSp mod">
        <pc:chgData name="Cornel de Koster" userId="2c338a32-8c18-4224-80cb-f4de3a7eff3f" providerId="ADAL" clId="{F92CAA27-CD4A-4969-A828-5B0A8B2923FE}" dt="2025-06-23T13:30:54.078" v="597" actId="20577"/>
        <pc:sldMkLst>
          <pc:docMk/>
          <pc:sldMk cId="2900898085" sldId="257"/>
        </pc:sldMkLst>
        <pc:spChg chg="mod">
          <ac:chgData name="Cornel de Koster" userId="2c338a32-8c18-4224-80cb-f4de3a7eff3f" providerId="ADAL" clId="{F92CAA27-CD4A-4969-A828-5B0A8B2923FE}" dt="2025-06-23T13:30:25.248" v="569" actId="20577"/>
          <ac:spMkLst>
            <pc:docMk/>
            <pc:sldMk cId="2900898085" sldId="257"/>
            <ac:spMk id="2" creationId="{CBAFF7BC-2A36-CDF2-1A6D-D5F1A9923E0D}"/>
          </ac:spMkLst>
        </pc:spChg>
        <pc:spChg chg="mod">
          <ac:chgData name="Cornel de Koster" userId="2c338a32-8c18-4224-80cb-f4de3a7eff3f" providerId="ADAL" clId="{F92CAA27-CD4A-4969-A828-5B0A8B2923FE}" dt="2025-06-23T13:30:54.078" v="597" actId="20577"/>
          <ac:spMkLst>
            <pc:docMk/>
            <pc:sldMk cId="2900898085" sldId="257"/>
            <ac:spMk id="3" creationId="{9EEBA11E-D76F-71C3-5FFD-81BA22E382EB}"/>
          </ac:spMkLst>
        </pc:spChg>
      </pc:sldChg>
      <pc:sldChg chg="modSp mod">
        <pc:chgData name="Cornel de Koster" userId="2c338a32-8c18-4224-80cb-f4de3a7eff3f" providerId="ADAL" clId="{F92CAA27-CD4A-4969-A828-5B0A8B2923FE}" dt="2025-06-23T13:21:08.144" v="497" actId="20577"/>
        <pc:sldMkLst>
          <pc:docMk/>
          <pc:sldMk cId="375972338" sldId="262"/>
        </pc:sldMkLst>
        <pc:spChg chg="mod">
          <ac:chgData name="Cornel de Koster" userId="2c338a32-8c18-4224-80cb-f4de3a7eff3f" providerId="ADAL" clId="{F92CAA27-CD4A-4969-A828-5B0A8B2923FE}" dt="2025-06-23T13:16:15.942" v="137" actId="20577"/>
          <ac:spMkLst>
            <pc:docMk/>
            <pc:sldMk cId="375972338" sldId="262"/>
            <ac:spMk id="2" creationId="{CBAFF7BC-2A36-CDF2-1A6D-D5F1A9923E0D}"/>
          </ac:spMkLst>
        </pc:spChg>
        <pc:spChg chg="mod">
          <ac:chgData name="Cornel de Koster" userId="2c338a32-8c18-4224-80cb-f4de3a7eff3f" providerId="ADAL" clId="{F92CAA27-CD4A-4969-A828-5B0A8B2923FE}" dt="2025-06-23T13:21:08.144" v="497" actId="20577"/>
          <ac:spMkLst>
            <pc:docMk/>
            <pc:sldMk cId="375972338" sldId="262"/>
            <ac:spMk id="3" creationId="{9EEBA11E-D76F-71C3-5FFD-81BA22E382EB}"/>
          </ac:spMkLst>
        </pc:spChg>
      </pc:sldChg>
      <pc:sldChg chg="modSp mod">
        <pc:chgData name="Cornel de Koster" userId="2c338a32-8c18-4224-80cb-f4de3a7eff3f" providerId="ADAL" clId="{F92CAA27-CD4A-4969-A828-5B0A8B2923FE}" dt="2025-06-23T13:33:17.741" v="878" actId="20577"/>
        <pc:sldMkLst>
          <pc:docMk/>
          <pc:sldMk cId="1334072798" sldId="263"/>
        </pc:sldMkLst>
        <pc:spChg chg="mod">
          <ac:chgData name="Cornel de Koster" userId="2c338a32-8c18-4224-80cb-f4de3a7eff3f" providerId="ADAL" clId="{F92CAA27-CD4A-4969-A828-5B0A8B2923FE}" dt="2025-06-23T13:33:17.741" v="878" actId="20577"/>
          <ac:spMkLst>
            <pc:docMk/>
            <pc:sldMk cId="1334072798" sldId="263"/>
            <ac:spMk id="2" creationId="{CBAFF7BC-2A36-CDF2-1A6D-D5F1A9923E0D}"/>
          </ac:spMkLst>
        </pc:spChg>
        <pc:spChg chg="mod">
          <ac:chgData name="Cornel de Koster" userId="2c338a32-8c18-4224-80cb-f4de3a7eff3f" providerId="ADAL" clId="{F92CAA27-CD4A-4969-A828-5B0A8B2923FE}" dt="2025-06-23T07:14:51.173" v="97" actId="6549"/>
          <ac:spMkLst>
            <pc:docMk/>
            <pc:sldMk cId="1334072798" sldId="263"/>
            <ac:spMk id="3" creationId="{9EEBA11E-D76F-71C3-5FFD-81BA22E382EB}"/>
          </ac:spMkLst>
        </pc:spChg>
      </pc:sldChg>
      <pc:sldChg chg="modSp mod">
        <pc:chgData name="Cornel de Koster" userId="2c338a32-8c18-4224-80cb-f4de3a7eff3f" providerId="ADAL" clId="{F92CAA27-CD4A-4969-A828-5B0A8B2923FE}" dt="2025-06-23T13:35:08.420" v="1030" actId="20577"/>
        <pc:sldMkLst>
          <pc:docMk/>
          <pc:sldMk cId="4201534122" sldId="264"/>
        </pc:sldMkLst>
        <pc:spChg chg="mod">
          <ac:chgData name="Cornel de Koster" userId="2c338a32-8c18-4224-80cb-f4de3a7eff3f" providerId="ADAL" clId="{F92CAA27-CD4A-4969-A828-5B0A8B2923FE}" dt="2025-06-23T13:35:08.420" v="1030" actId="20577"/>
          <ac:spMkLst>
            <pc:docMk/>
            <pc:sldMk cId="4201534122" sldId="264"/>
            <ac:spMk id="2" creationId="{CBAFF7BC-2A36-CDF2-1A6D-D5F1A9923E0D}"/>
          </ac:spMkLst>
        </pc:spChg>
        <pc:spChg chg="mod">
          <ac:chgData name="Cornel de Koster" userId="2c338a32-8c18-4224-80cb-f4de3a7eff3f" providerId="ADAL" clId="{F92CAA27-CD4A-4969-A828-5B0A8B2923FE}" dt="2025-06-23T07:14:57.620" v="99" actId="27636"/>
          <ac:spMkLst>
            <pc:docMk/>
            <pc:sldMk cId="4201534122" sldId="264"/>
            <ac:spMk id="3" creationId="{9EEBA11E-D76F-71C3-5FFD-81BA22E382EB}"/>
          </ac:spMkLst>
        </pc:spChg>
      </pc:sldChg>
      <pc:sldChg chg="modSp mod">
        <pc:chgData name="Cornel de Koster" userId="2c338a32-8c18-4224-80cb-f4de3a7eff3f" providerId="ADAL" clId="{F92CAA27-CD4A-4969-A828-5B0A8B2923FE}" dt="2025-06-23T13:32:19.974" v="806" actId="20577"/>
        <pc:sldMkLst>
          <pc:docMk/>
          <pc:sldMk cId="897048743" sldId="267"/>
        </pc:sldMkLst>
        <pc:spChg chg="mod">
          <ac:chgData name="Cornel de Koster" userId="2c338a32-8c18-4224-80cb-f4de3a7eff3f" providerId="ADAL" clId="{F92CAA27-CD4A-4969-A828-5B0A8B2923FE}" dt="2025-06-23T13:31:17.754" v="671" actId="20577"/>
          <ac:spMkLst>
            <pc:docMk/>
            <pc:sldMk cId="897048743" sldId="267"/>
            <ac:spMk id="2" creationId="{CBAFF7BC-2A36-CDF2-1A6D-D5F1A9923E0D}"/>
          </ac:spMkLst>
        </pc:spChg>
        <pc:spChg chg="mod">
          <ac:chgData name="Cornel de Koster" userId="2c338a32-8c18-4224-80cb-f4de3a7eff3f" providerId="ADAL" clId="{F92CAA27-CD4A-4969-A828-5B0A8B2923FE}" dt="2025-06-23T13:32:19.974" v="806" actId="20577"/>
          <ac:spMkLst>
            <pc:docMk/>
            <pc:sldMk cId="897048743" sldId="267"/>
            <ac:spMk id="3" creationId="{9EEBA11E-D76F-71C3-5FFD-81BA22E382EB}"/>
          </ac:spMkLst>
        </pc:spChg>
      </pc:sldChg>
    </pc:docChg>
  </pc:docChgLst>
  <pc:docChgLst>
    <pc:chgData name="Cornel de Koster" userId="2c338a32-8c18-4224-80cb-f4de3a7eff3f" providerId="ADAL" clId="{7A419FF8-E554-460B-B45C-84EF062C3556}"/>
    <pc:docChg chg="addSld delSld">
      <pc:chgData name="Cornel de Koster" userId="2c338a32-8c18-4224-80cb-f4de3a7eff3f" providerId="ADAL" clId="{7A419FF8-E554-460B-B45C-84EF062C3556}" dt="2025-06-24T14:11:11.646" v="6" actId="2890"/>
      <pc:docMkLst>
        <pc:docMk/>
      </pc:docMkLst>
      <pc:sldChg chg="new del">
        <pc:chgData name="Cornel de Koster" userId="2c338a32-8c18-4224-80cb-f4de3a7eff3f" providerId="ADAL" clId="{7A419FF8-E554-460B-B45C-84EF062C3556}" dt="2025-06-24T14:11:01.117" v="4" actId="2696"/>
        <pc:sldMkLst>
          <pc:docMk/>
          <pc:sldMk cId="3233795170" sldId="268"/>
        </pc:sldMkLst>
      </pc:sldChg>
      <pc:sldChg chg="add">
        <pc:chgData name="Cornel de Koster" userId="2c338a32-8c18-4224-80cb-f4de3a7eff3f" providerId="ADAL" clId="{7A419FF8-E554-460B-B45C-84EF062C3556}" dt="2025-06-24T14:10:30.064" v="1" actId="2890"/>
        <pc:sldMkLst>
          <pc:docMk/>
          <pc:sldMk cId="3203365570" sldId="269"/>
        </pc:sldMkLst>
      </pc:sldChg>
      <pc:sldChg chg="new del">
        <pc:chgData name="Cornel de Koster" userId="2c338a32-8c18-4224-80cb-f4de3a7eff3f" providerId="ADAL" clId="{7A419FF8-E554-460B-B45C-84EF062C3556}" dt="2025-06-24T14:10:56.583" v="3" actId="2696"/>
        <pc:sldMkLst>
          <pc:docMk/>
          <pc:sldMk cId="704234808" sldId="270"/>
        </pc:sldMkLst>
      </pc:sldChg>
      <pc:sldChg chg="add">
        <pc:chgData name="Cornel de Koster" userId="2c338a32-8c18-4224-80cb-f4de3a7eff3f" providerId="ADAL" clId="{7A419FF8-E554-460B-B45C-84EF062C3556}" dt="2025-06-24T14:11:05.981" v="5" actId="2890"/>
        <pc:sldMkLst>
          <pc:docMk/>
          <pc:sldMk cId="2614186911" sldId="270"/>
        </pc:sldMkLst>
      </pc:sldChg>
      <pc:sldChg chg="add">
        <pc:chgData name="Cornel de Koster" userId="2c338a32-8c18-4224-80cb-f4de3a7eff3f" providerId="ADAL" clId="{7A419FF8-E554-460B-B45C-84EF062C3556}" dt="2025-06-24T14:11:11.646" v="6" actId="2890"/>
        <pc:sldMkLst>
          <pc:docMk/>
          <pc:sldMk cId="224848236" sldId="271"/>
        </pc:sldMkLst>
      </pc:sldChg>
    </pc:docChg>
  </pc:docChgLst>
  <pc:docChgLst>
    <pc:chgData name="Cornel de Koster" userId="2c338a32-8c18-4224-80cb-f4de3a7eff3f" providerId="ADAL" clId="{21A0BC27-6537-4C4A-8255-581F079341CD}"/>
    <pc:docChg chg="undo custSel addSld delSld modSld sldOrd">
      <pc:chgData name="Cornel de Koster" userId="2c338a32-8c18-4224-80cb-f4de3a7eff3f" providerId="ADAL" clId="{21A0BC27-6537-4C4A-8255-581F079341CD}" dt="2025-06-25T13:02:41.228" v="2301" actId="27636"/>
      <pc:docMkLst>
        <pc:docMk/>
      </pc:docMkLst>
      <pc:sldChg chg="modSp mod">
        <pc:chgData name="Cornel de Koster" userId="2c338a32-8c18-4224-80cb-f4de3a7eff3f" providerId="ADAL" clId="{21A0BC27-6537-4C4A-8255-581F079341CD}" dt="2025-06-25T12:40:31.463" v="1985" actId="14100"/>
        <pc:sldMkLst>
          <pc:docMk/>
          <pc:sldMk cId="2474314226" sldId="256"/>
        </pc:sldMkLst>
        <pc:spChg chg="mod">
          <ac:chgData name="Cornel de Koster" userId="2c338a32-8c18-4224-80cb-f4de3a7eff3f" providerId="ADAL" clId="{21A0BC27-6537-4C4A-8255-581F079341CD}" dt="2025-06-25T12:40:31.463" v="1985" actId="14100"/>
          <ac:spMkLst>
            <pc:docMk/>
            <pc:sldMk cId="2474314226" sldId="256"/>
            <ac:spMk id="2" creationId="{34FFC567-C7A7-E14E-357E-BB31469945DA}"/>
          </ac:spMkLst>
        </pc:spChg>
        <pc:spChg chg="mod">
          <ac:chgData name="Cornel de Koster" userId="2c338a32-8c18-4224-80cb-f4de3a7eff3f" providerId="ADAL" clId="{21A0BC27-6537-4C4A-8255-581F079341CD}" dt="2025-06-25T12:40:25.959" v="1984" actId="14100"/>
          <ac:spMkLst>
            <pc:docMk/>
            <pc:sldMk cId="2474314226" sldId="256"/>
            <ac:spMk id="3" creationId="{1EE6BD34-D89C-3317-8631-AD87131BE1C3}"/>
          </ac:spMkLst>
        </pc:spChg>
      </pc:sldChg>
      <pc:sldChg chg="modSp del">
        <pc:chgData name="Cornel de Koster" userId="2c338a32-8c18-4224-80cb-f4de3a7eff3f" providerId="ADAL" clId="{21A0BC27-6537-4C4A-8255-581F079341CD}" dt="2025-06-25T10:02:19.132" v="288" actId="2696"/>
        <pc:sldMkLst>
          <pc:docMk/>
          <pc:sldMk cId="2900898085" sldId="257"/>
        </pc:sldMkLst>
        <pc:picChg chg="mod">
          <ac:chgData name="Cornel de Koster" userId="2c338a32-8c18-4224-80cb-f4de3a7eff3f" providerId="ADAL" clId="{21A0BC27-6537-4C4A-8255-581F079341CD}" dt="2025-06-25T09:56:01.147" v="4" actId="1076"/>
          <ac:picMkLst>
            <pc:docMk/>
            <pc:sldMk cId="2900898085" sldId="257"/>
            <ac:picMk id="4" creationId="{4673DD0A-E61C-21CE-4611-3A30B450ED65}"/>
          </ac:picMkLst>
        </pc:picChg>
      </pc:sldChg>
      <pc:sldChg chg="modSp mod">
        <pc:chgData name="Cornel de Koster" userId="2c338a32-8c18-4224-80cb-f4de3a7eff3f" providerId="ADAL" clId="{21A0BC27-6537-4C4A-8255-581F079341CD}" dt="2025-06-25T12:41:30.862" v="2049" actId="113"/>
        <pc:sldMkLst>
          <pc:docMk/>
          <pc:sldMk cId="375972338" sldId="262"/>
        </pc:sldMkLst>
        <pc:spChg chg="mod">
          <ac:chgData name="Cornel de Koster" userId="2c338a32-8c18-4224-80cb-f4de3a7eff3f" providerId="ADAL" clId="{21A0BC27-6537-4C4A-8255-581F079341CD}" dt="2025-06-25T12:41:30.862" v="2049" actId="113"/>
          <ac:spMkLst>
            <pc:docMk/>
            <pc:sldMk cId="375972338" sldId="262"/>
            <ac:spMk id="2" creationId="{CBAFF7BC-2A36-CDF2-1A6D-D5F1A9923E0D}"/>
          </ac:spMkLst>
        </pc:spChg>
        <pc:spChg chg="mod">
          <ac:chgData name="Cornel de Koster" userId="2c338a32-8c18-4224-80cb-f4de3a7eff3f" providerId="ADAL" clId="{21A0BC27-6537-4C4A-8255-581F079341CD}" dt="2025-06-25T12:41:20.599" v="2048" actId="20577"/>
          <ac:spMkLst>
            <pc:docMk/>
            <pc:sldMk cId="375972338" sldId="262"/>
            <ac:spMk id="3" creationId="{9EEBA11E-D76F-71C3-5FFD-81BA22E382EB}"/>
          </ac:spMkLst>
        </pc:spChg>
      </pc:sldChg>
      <pc:sldChg chg="modSp mod">
        <pc:chgData name="Cornel de Koster" userId="2c338a32-8c18-4224-80cb-f4de3a7eff3f" providerId="ADAL" clId="{21A0BC27-6537-4C4A-8255-581F079341CD}" dt="2025-06-25T12:42:52.201" v="2061" actId="20577"/>
        <pc:sldMkLst>
          <pc:docMk/>
          <pc:sldMk cId="1334072798" sldId="263"/>
        </pc:sldMkLst>
        <pc:spChg chg="mod">
          <ac:chgData name="Cornel de Koster" userId="2c338a32-8c18-4224-80cb-f4de3a7eff3f" providerId="ADAL" clId="{21A0BC27-6537-4C4A-8255-581F079341CD}" dt="2025-06-25T12:17:36.015" v="1571" actId="113"/>
          <ac:spMkLst>
            <pc:docMk/>
            <pc:sldMk cId="1334072798" sldId="263"/>
            <ac:spMk id="2" creationId="{CBAFF7BC-2A36-CDF2-1A6D-D5F1A9923E0D}"/>
          </ac:spMkLst>
        </pc:spChg>
        <pc:spChg chg="mod">
          <ac:chgData name="Cornel de Koster" userId="2c338a32-8c18-4224-80cb-f4de3a7eff3f" providerId="ADAL" clId="{21A0BC27-6537-4C4A-8255-581F079341CD}" dt="2025-06-25T12:42:52.201" v="2061" actId="20577"/>
          <ac:spMkLst>
            <pc:docMk/>
            <pc:sldMk cId="1334072798" sldId="263"/>
            <ac:spMk id="3" creationId="{9EEBA11E-D76F-71C3-5FFD-81BA22E382EB}"/>
          </ac:spMkLst>
        </pc:spChg>
      </pc:sldChg>
      <pc:sldChg chg="modSp mod">
        <pc:chgData name="Cornel de Koster" userId="2c338a32-8c18-4224-80cb-f4de3a7eff3f" providerId="ADAL" clId="{21A0BC27-6537-4C4A-8255-581F079341CD}" dt="2025-06-25T10:26:00.861" v="1501" actId="113"/>
        <pc:sldMkLst>
          <pc:docMk/>
          <pc:sldMk cId="4201534122" sldId="264"/>
        </pc:sldMkLst>
        <pc:spChg chg="mod">
          <ac:chgData name="Cornel de Koster" userId="2c338a32-8c18-4224-80cb-f4de3a7eff3f" providerId="ADAL" clId="{21A0BC27-6537-4C4A-8255-581F079341CD}" dt="2025-06-25T10:26:00.861" v="1501" actId="113"/>
          <ac:spMkLst>
            <pc:docMk/>
            <pc:sldMk cId="4201534122" sldId="264"/>
            <ac:spMk id="2" creationId="{CBAFF7BC-2A36-CDF2-1A6D-D5F1A9923E0D}"/>
          </ac:spMkLst>
        </pc:spChg>
        <pc:spChg chg="mod">
          <ac:chgData name="Cornel de Koster" userId="2c338a32-8c18-4224-80cb-f4de3a7eff3f" providerId="ADAL" clId="{21A0BC27-6537-4C4A-8255-581F079341CD}" dt="2025-06-25T10:25:50.960" v="1500" actId="20577"/>
          <ac:spMkLst>
            <pc:docMk/>
            <pc:sldMk cId="4201534122" sldId="264"/>
            <ac:spMk id="3" creationId="{9EEBA11E-D76F-71C3-5FFD-81BA22E382EB}"/>
          </ac:spMkLst>
        </pc:spChg>
      </pc:sldChg>
      <pc:sldChg chg="modSp mod">
        <pc:chgData name="Cornel de Koster" userId="2c338a32-8c18-4224-80cb-f4de3a7eff3f" providerId="ADAL" clId="{21A0BC27-6537-4C4A-8255-581F079341CD}" dt="2025-06-25T12:55:14.167" v="2297" actId="20577"/>
        <pc:sldMkLst>
          <pc:docMk/>
          <pc:sldMk cId="3190177240" sldId="266"/>
        </pc:sldMkLst>
        <pc:spChg chg="mod">
          <ac:chgData name="Cornel de Koster" userId="2c338a32-8c18-4224-80cb-f4de3a7eff3f" providerId="ADAL" clId="{21A0BC27-6537-4C4A-8255-581F079341CD}" dt="2025-06-25T12:54:54.164" v="2265" actId="20577"/>
          <ac:spMkLst>
            <pc:docMk/>
            <pc:sldMk cId="3190177240" sldId="266"/>
            <ac:spMk id="2" creationId="{3299116D-1426-80C9-93B7-3094A6A40361}"/>
          </ac:spMkLst>
        </pc:spChg>
        <pc:spChg chg="mod">
          <ac:chgData name="Cornel de Koster" userId="2c338a32-8c18-4224-80cb-f4de3a7eff3f" providerId="ADAL" clId="{21A0BC27-6537-4C4A-8255-581F079341CD}" dt="2025-06-25T12:55:14.167" v="2297" actId="20577"/>
          <ac:spMkLst>
            <pc:docMk/>
            <pc:sldMk cId="3190177240" sldId="266"/>
            <ac:spMk id="3" creationId="{51300CB9-130B-273E-1A8C-A8C8566A419D}"/>
          </ac:spMkLst>
        </pc:spChg>
      </pc:sldChg>
      <pc:sldChg chg="modSp mod">
        <pc:chgData name="Cornel de Koster" userId="2c338a32-8c18-4224-80cb-f4de3a7eff3f" providerId="ADAL" clId="{21A0BC27-6537-4C4A-8255-581F079341CD}" dt="2025-06-25T12:47:38.473" v="2080" actId="6549"/>
        <pc:sldMkLst>
          <pc:docMk/>
          <pc:sldMk cId="897048743" sldId="267"/>
        </pc:sldMkLst>
        <pc:spChg chg="mod">
          <ac:chgData name="Cornel de Koster" userId="2c338a32-8c18-4224-80cb-f4de3a7eff3f" providerId="ADAL" clId="{21A0BC27-6537-4C4A-8255-581F079341CD}" dt="2025-06-25T12:47:38.473" v="2080" actId="6549"/>
          <ac:spMkLst>
            <pc:docMk/>
            <pc:sldMk cId="897048743" sldId="267"/>
            <ac:spMk id="3" creationId="{9EEBA11E-D76F-71C3-5FFD-81BA22E382EB}"/>
          </ac:spMkLst>
        </pc:spChg>
      </pc:sldChg>
      <pc:sldChg chg="modSp mod">
        <pc:chgData name="Cornel de Koster" userId="2c338a32-8c18-4224-80cb-f4de3a7eff3f" providerId="ADAL" clId="{21A0BC27-6537-4C4A-8255-581F079341CD}" dt="2025-06-25T12:46:54.966" v="2071" actId="14100"/>
        <pc:sldMkLst>
          <pc:docMk/>
          <pc:sldMk cId="3203365570" sldId="269"/>
        </pc:sldMkLst>
        <pc:spChg chg="mod">
          <ac:chgData name="Cornel de Koster" userId="2c338a32-8c18-4224-80cb-f4de3a7eff3f" providerId="ADAL" clId="{21A0BC27-6537-4C4A-8255-581F079341CD}" dt="2025-06-25T10:27:00.880" v="1564" actId="113"/>
          <ac:spMkLst>
            <pc:docMk/>
            <pc:sldMk cId="3203365570" sldId="269"/>
            <ac:spMk id="2" creationId="{CBAFF7BC-2A36-CDF2-1A6D-D5F1A9923E0D}"/>
          </ac:spMkLst>
        </pc:spChg>
        <pc:spChg chg="mod">
          <ac:chgData name="Cornel de Koster" userId="2c338a32-8c18-4224-80cb-f4de3a7eff3f" providerId="ADAL" clId="{21A0BC27-6537-4C4A-8255-581F079341CD}" dt="2025-06-25T12:46:54.966" v="2071" actId="14100"/>
          <ac:spMkLst>
            <pc:docMk/>
            <pc:sldMk cId="3203365570" sldId="269"/>
            <ac:spMk id="3" creationId="{9EEBA11E-D76F-71C3-5FFD-81BA22E382EB}"/>
          </ac:spMkLst>
        </pc:spChg>
      </pc:sldChg>
      <pc:sldChg chg="addSp delSp modSp mod ord">
        <pc:chgData name="Cornel de Koster" userId="2c338a32-8c18-4224-80cb-f4de3a7eff3f" providerId="ADAL" clId="{21A0BC27-6537-4C4A-8255-581F079341CD}" dt="2025-06-25T12:42:06.505" v="2053" actId="20577"/>
        <pc:sldMkLst>
          <pc:docMk/>
          <pc:sldMk cId="2614186911" sldId="270"/>
        </pc:sldMkLst>
        <pc:spChg chg="mod">
          <ac:chgData name="Cornel de Koster" userId="2c338a32-8c18-4224-80cb-f4de3a7eff3f" providerId="ADAL" clId="{21A0BC27-6537-4C4A-8255-581F079341CD}" dt="2025-06-25T10:15:51.082" v="780" actId="113"/>
          <ac:spMkLst>
            <pc:docMk/>
            <pc:sldMk cId="2614186911" sldId="270"/>
            <ac:spMk id="2" creationId="{CBAFF7BC-2A36-CDF2-1A6D-D5F1A9923E0D}"/>
          </ac:spMkLst>
        </pc:spChg>
        <pc:spChg chg="mod">
          <ac:chgData name="Cornel de Koster" userId="2c338a32-8c18-4224-80cb-f4de3a7eff3f" providerId="ADAL" clId="{21A0BC27-6537-4C4A-8255-581F079341CD}" dt="2025-06-25T12:42:06.505" v="2053" actId="20577"/>
          <ac:spMkLst>
            <pc:docMk/>
            <pc:sldMk cId="2614186911" sldId="270"/>
            <ac:spMk id="3" creationId="{9EEBA11E-D76F-71C3-5FFD-81BA22E382EB}"/>
          </ac:spMkLst>
        </pc:spChg>
        <pc:spChg chg="add del mod">
          <ac:chgData name="Cornel de Koster" userId="2c338a32-8c18-4224-80cb-f4de3a7eff3f" providerId="ADAL" clId="{21A0BC27-6537-4C4A-8255-581F079341CD}" dt="2025-06-25T10:19:12.150" v="1027"/>
          <ac:spMkLst>
            <pc:docMk/>
            <pc:sldMk cId="2614186911" sldId="270"/>
            <ac:spMk id="6" creationId="{74D67F54-E87A-F9A7-83B6-D4D1C2975E85}"/>
          </ac:spMkLst>
        </pc:spChg>
      </pc:sldChg>
      <pc:sldChg chg="del">
        <pc:chgData name="Cornel de Koster" userId="2c338a32-8c18-4224-80cb-f4de3a7eff3f" providerId="ADAL" clId="{21A0BC27-6537-4C4A-8255-581F079341CD}" dt="2025-06-25T12:24:20.531" v="1620" actId="2696"/>
        <pc:sldMkLst>
          <pc:docMk/>
          <pc:sldMk cId="224848236" sldId="271"/>
        </pc:sldMkLst>
      </pc:sldChg>
      <pc:sldChg chg="modSp add mod">
        <pc:chgData name="Cornel de Koster" userId="2c338a32-8c18-4224-80cb-f4de3a7eff3f" providerId="ADAL" clId="{21A0BC27-6537-4C4A-8255-581F079341CD}" dt="2025-06-25T12:48:36.965" v="2113" actId="20577"/>
        <pc:sldMkLst>
          <pc:docMk/>
          <pc:sldMk cId="498749304" sldId="272"/>
        </pc:sldMkLst>
        <pc:spChg chg="mod">
          <ac:chgData name="Cornel de Koster" userId="2c338a32-8c18-4224-80cb-f4de3a7eff3f" providerId="ADAL" clId="{21A0BC27-6537-4C4A-8255-581F079341CD}" dt="2025-06-25T10:02:12.104" v="287" actId="113"/>
          <ac:spMkLst>
            <pc:docMk/>
            <pc:sldMk cId="498749304" sldId="272"/>
            <ac:spMk id="2" creationId="{CBAFF7BC-2A36-CDF2-1A6D-D5F1A9923E0D}"/>
          </ac:spMkLst>
        </pc:spChg>
        <pc:spChg chg="mod">
          <ac:chgData name="Cornel de Koster" userId="2c338a32-8c18-4224-80cb-f4de3a7eff3f" providerId="ADAL" clId="{21A0BC27-6537-4C4A-8255-581F079341CD}" dt="2025-06-25T12:48:36.965" v="2113" actId="20577"/>
          <ac:spMkLst>
            <pc:docMk/>
            <pc:sldMk cId="498749304" sldId="272"/>
            <ac:spMk id="3" creationId="{9EEBA11E-D76F-71C3-5FFD-81BA22E382EB}"/>
          </ac:spMkLst>
        </pc:spChg>
      </pc:sldChg>
      <pc:sldChg chg="modSp del mod ord delDesignElem">
        <pc:chgData name="Cornel de Koster" userId="2c338a32-8c18-4224-80cb-f4de3a7eff3f" providerId="ADAL" clId="{21A0BC27-6537-4C4A-8255-581F079341CD}" dt="2025-06-25T12:28:06.179" v="1710" actId="2696"/>
        <pc:sldMkLst>
          <pc:docMk/>
          <pc:sldMk cId="482249427" sldId="273"/>
        </pc:sldMkLst>
        <pc:spChg chg="mod">
          <ac:chgData name="Cornel de Koster" userId="2c338a32-8c18-4224-80cb-f4de3a7eff3f" providerId="ADAL" clId="{21A0BC27-6537-4C4A-8255-581F079341CD}" dt="2025-06-25T12:26:03.994" v="1666" actId="14100"/>
          <ac:spMkLst>
            <pc:docMk/>
            <pc:sldMk cId="482249427" sldId="273"/>
            <ac:spMk id="2" creationId="{34FFC567-C7A7-E14E-357E-BB31469945DA}"/>
          </ac:spMkLst>
        </pc:spChg>
      </pc:sldChg>
      <pc:sldChg chg="new del">
        <pc:chgData name="Cornel de Koster" userId="2c338a32-8c18-4224-80cb-f4de3a7eff3f" providerId="ADAL" clId="{21A0BC27-6537-4C4A-8255-581F079341CD}" dt="2025-06-25T10:13:31.335" v="699" actId="2696"/>
        <pc:sldMkLst>
          <pc:docMk/>
          <pc:sldMk cId="1063619212" sldId="273"/>
        </pc:sldMkLst>
      </pc:sldChg>
      <pc:sldChg chg="del">
        <pc:chgData name="Cornel de Koster" userId="2c338a32-8c18-4224-80cb-f4de3a7eff3f" providerId="ADAL" clId="{21A0BC27-6537-4C4A-8255-581F079341CD}" dt="2025-06-25T12:28:23.696" v="1711" actId="2696"/>
        <pc:sldMkLst>
          <pc:docMk/>
          <pc:sldMk cId="3760353159" sldId="274"/>
        </pc:sldMkLst>
      </pc:sldChg>
      <pc:sldChg chg="modSp mod">
        <pc:chgData name="Cornel de Koster" userId="2c338a32-8c18-4224-80cb-f4de3a7eff3f" providerId="ADAL" clId="{21A0BC27-6537-4C4A-8255-581F079341CD}" dt="2025-06-25T12:27:57.898" v="1709" actId="14100"/>
        <pc:sldMkLst>
          <pc:docMk/>
          <pc:sldMk cId="4214457873" sldId="275"/>
        </pc:sldMkLst>
        <pc:spChg chg="mod">
          <ac:chgData name="Cornel de Koster" userId="2c338a32-8c18-4224-80cb-f4de3a7eff3f" providerId="ADAL" clId="{21A0BC27-6537-4C4A-8255-581F079341CD}" dt="2025-06-25T12:27:43.671" v="1707" actId="14100"/>
          <ac:spMkLst>
            <pc:docMk/>
            <pc:sldMk cId="4214457873" sldId="275"/>
            <ac:spMk id="2" creationId="{34FFC567-C7A7-E14E-357E-BB31469945DA}"/>
          </ac:spMkLst>
        </pc:spChg>
        <pc:spChg chg="mod">
          <ac:chgData name="Cornel de Koster" userId="2c338a32-8c18-4224-80cb-f4de3a7eff3f" providerId="ADAL" clId="{21A0BC27-6537-4C4A-8255-581F079341CD}" dt="2025-06-25T12:27:57.898" v="1709" actId="14100"/>
          <ac:spMkLst>
            <pc:docMk/>
            <pc:sldMk cId="4214457873" sldId="275"/>
            <ac:spMk id="3" creationId="{1EE6BD34-D89C-3317-8631-AD87131BE1C3}"/>
          </ac:spMkLst>
        </pc:spChg>
      </pc:sldChg>
      <pc:sldChg chg="modSp mod">
        <pc:chgData name="Cornel de Koster" userId="2c338a32-8c18-4224-80cb-f4de3a7eff3f" providerId="ADAL" clId="{21A0BC27-6537-4C4A-8255-581F079341CD}" dt="2025-06-25T13:02:41.228" v="2301" actId="27636"/>
        <pc:sldMkLst>
          <pc:docMk/>
          <pc:sldMk cId="2141970341" sldId="276"/>
        </pc:sldMkLst>
        <pc:spChg chg="mod">
          <ac:chgData name="Cornel de Koster" userId="2c338a32-8c18-4224-80cb-f4de3a7eff3f" providerId="ADAL" clId="{21A0BC27-6537-4C4A-8255-581F079341CD}" dt="2025-06-25T12:38:55.347" v="1910" actId="20577"/>
          <ac:spMkLst>
            <pc:docMk/>
            <pc:sldMk cId="2141970341" sldId="276"/>
            <ac:spMk id="2" creationId="{CBAFF7BC-2A36-CDF2-1A6D-D5F1A9923E0D}"/>
          </ac:spMkLst>
        </pc:spChg>
        <pc:spChg chg="mod">
          <ac:chgData name="Cornel de Koster" userId="2c338a32-8c18-4224-80cb-f4de3a7eff3f" providerId="ADAL" clId="{21A0BC27-6537-4C4A-8255-581F079341CD}" dt="2025-06-25T13:02:41.228" v="2301" actId="27636"/>
          <ac:spMkLst>
            <pc:docMk/>
            <pc:sldMk cId="2141970341" sldId="276"/>
            <ac:spMk id="3" creationId="{9EEBA11E-D76F-71C3-5FFD-81BA22E382E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969672-138E-5A11-72EC-904D6A4BE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2FBB220-491F-FB23-88D9-BE9C54E0A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54896C-CE70-278F-5574-761A4915E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B14D25-50BA-6955-A610-00909AEBD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48AA1C-073A-B5A3-A31D-6306FAB5D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466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A0417-70BF-91C2-E815-4586137BF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A0C56CF-65D4-CEAB-7944-F465902A4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214CCC-E23E-704F-AE2A-1BEDA6BB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1AC8B8-87E4-D2F2-B336-90C4932B9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377D94-5833-F686-0A6D-12039EE3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7DF66CE-CD8C-1B8B-CB7C-68DCC7F9DC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8BE67DA-FB8F-F504-0A5D-3C63FB8E5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6B041F-BCF3-895F-BC36-837460DBF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85A2BE-4B51-5DF5-A8F7-FD2C3B4AB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AB4058-D5B8-3C37-1983-11FC0BB40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26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398AE-7CCE-AE1E-E9C4-3E43BEF40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9CE6E9-956F-2D3A-509C-566FA4C26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DF271D-C3F5-0F7F-A0C8-10170C8D3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1B9890-53B8-545B-C7EF-A242B252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9D9F8C-F98D-8E7F-2AA2-94CA20B4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99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5C60F4-E453-08C0-E66E-D542F5A8B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FDF64A3-8D56-DF00-7899-4A73E61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E864F1-3B75-8947-26B5-F00F042A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2200B6-AC3F-EDB0-8515-2B62D2E1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24419F-1E12-D4D4-5F14-DA2B07C74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169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A5D37-B4B9-7E23-65C4-450E0249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3003B2-E6CA-37F2-6B57-D116B3FE9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E18EF81-A422-8999-D477-7AF34442F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8122F3-BFFC-A553-97F8-441C360A3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A0344E1-7BBA-5089-350D-A9DC37E8A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13BB2EA-58F2-423D-127E-0D5E6DBB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74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1C74F-0814-6406-0DBE-9E9B8BAAE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50228A-9454-F8B1-437E-0B067E579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2CCF204-8633-7ABE-D730-AB0CEF1CE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8E690D8-2F49-81D2-4CA0-F419BD1998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5191F08-DDC7-E8A5-BB15-94DA1AB974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E2303A2-56F6-2A74-D468-0808D1E8E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522C436-C7F7-2023-954E-61DC15F6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DCB76E5-833A-5B09-D8F0-B8BFD7D8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877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59AB1-DB4D-877E-8EE9-160DD4561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C79634F-333C-20CD-E7F0-20918CE17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CB5EE94-EC51-0B5E-56F5-1269BCF13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FB02BA5-00D3-1185-C8E7-BC3451BCE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17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DEDCFFF-4B12-6CD7-A6E9-C00E6F343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F39579F-8ED9-2BBB-3716-1719DD73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9BCF059-1A45-63F9-2E4F-CC85D56F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552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A3E4F-A9B9-B098-160C-AB38914B1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43A011-CE83-B23D-1513-B6B2A0E3A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6AB2BA-B2D5-DA5B-2645-B40014183C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0372ABB-9574-97AC-B004-1019262C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89A8F11-1E86-0F8F-D03F-03985C93E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A485619-1BBF-BFDA-2031-B06A8A8DD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739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E41B29-B409-2753-7617-3F95744D2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7365E19-050B-16F6-60DC-42E150C2C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1BACDB5-DFB3-E021-47B5-D3C12162D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808160-4298-440A-B64D-5A18411F4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C08792C-C86E-CCBE-0000-901161F04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DB6B37-63D0-EAC4-A9A5-729195AC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3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A60204D-1609-4506-F808-FCEC9D81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8E26A90-2A96-6EE5-F756-B775C121A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6E933-FDCD-8181-6EAA-3906500C08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49564-035C-4CFE-8350-600D606F413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BB5686-196D-2F4B-3C97-9943ACF2C0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1D7545-AFA4-E538-BFD7-8ACCF3746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3761E-2F7D-4BB8-966C-AC23B8052F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669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Home - Huurders Ymere Amsterdam">
            <a:extLst>
              <a:ext uri="{FF2B5EF4-FFF2-40B4-BE49-F238E27FC236}">
                <a16:creationId xmlns:a16="http://schemas.microsoft.com/office/drawing/2014/main" id="{85311D08-AADD-85E6-F62F-E170E5C85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688" y="4376706"/>
            <a:ext cx="2794715" cy="2794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4FFC567-C7A7-E14E-357E-BB3146994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414094" cy="3810835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11500" dirty="0" err="1"/>
              <a:t>Bewonerscontact</a:t>
            </a:r>
            <a:r>
              <a:rPr lang="en-US" sz="11500" dirty="0"/>
              <a:t> </a:t>
            </a:r>
            <a:r>
              <a:rPr lang="en-US" sz="11500" dirty="0" err="1"/>
              <a:t>avond</a:t>
            </a:r>
            <a:r>
              <a:rPr lang="en-US" sz="11500" dirty="0"/>
              <a:t> </a:t>
            </a:r>
            <a:r>
              <a:rPr lang="en-US" sz="11500" dirty="0" err="1"/>
              <a:t>Leefbaarheid</a:t>
            </a:r>
            <a:endParaRPr lang="nl-NL" sz="115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E6BD34-D89C-3317-8631-AD87131BE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6288" y="4922378"/>
            <a:ext cx="5751288" cy="973093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B</a:t>
            </a:r>
            <a:r>
              <a:rPr lang="nl-NL" dirty="0"/>
              <a:t>CA Leefbaarheid 25 juni 2025</a:t>
            </a:r>
          </a:p>
        </p:txBody>
      </p:sp>
    </p:spTree>
    <p:extLst>
      <p:ext uri="{BB962C8B-B14F-4D97-AF65-F5344CB8AC3E}">
        <p14:creationId xmlns:p14="http://schemas.microsoft.com/office/powerpoint/2010/main" val="4214457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FF7BC-2A36-CDF2-1A6D-D5F1A992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39" y="1138265"/>
            <a:ext cx="10545811" cy="1401183"/>
          </a:xfrm>
        </p:spPr>
        <p:txBody>
          <a:bodyPr anchor="t">
            <a:normAutofit/>
          </a:bodyPr>
          <a:lstStyle/>
          <a:p>
            <a:r>
              <a:rPr lang="en-US" sz="3200" b="1" dirty="0" err="1"/>
              <a:t>Aanbevelingen</a:t>
            </a:r>
            <a:r>
              <a:rPr lang="en-US" sz="3200" b="1" dirty="0"/>
              <a:t> </a:t>
            </a:r>
            <a:r>
              <a:rPr lang="en-US" sz="3200" b="1" dirty="0" err="1"/>
              <a:t>aan</a:t>
            </a:r>
            <a:r>
              <a:rPr lang="en-US" sz="3200" b="1" dirty="0"/>
              <a:t> </a:t>
            </a:r>
            <a:r>
              <a:rPr lang="en-US" sz="3200" b="1" dirty="0" err="1"/>
              <a:t>Ymere</a:t>
            </a:r>
            <a:r>
              <a:rPr lang="en-US" sz="3200" b="1" dirty="0"/>
              <a:t> </a:t>
            </a:r>
            <a:r>
              <a:rPr lang="en-US" sz="3200" b="1" dirty="0" err="1"/>
              <a:t>en</a:t>
            </a:r>
            <a:r>
              <a:rPr lang="en-US" sz="3200" b="1" dirty="0"/>
              <a:t> HYA</a:t>
            </a:r>
            <a:endParaRPr lang="nl-NL" sz="3200" b="1" dirty="0"/>
          </a:p>
        </p:txBody>
      </p: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ome - Huurders Ymere Amsterdam">
            <a:extLst>
              <a:ext uri="{FF2B5EF4-FFF2-40B4-BE49-F238E27FC236}">
                <a16:creationId xmlns:a16="http://schemas.microsoft.com/office/drawing/2014/main" id="{CDE1CB74-444D-0010-F8DB-477ABA048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78095" y="4697156"/>
            <a:ext cx="2160844" cy="216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BA11E-D76F-71C3-5FFD-81BA22E3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462" y="2517085"/>
            <a:ext cx="10446189" cy="3602935"/>
          </a:xfrm>
        </p:spPr>
        <p:txBody>
          <a:bodyPr>
            <a:normAutofit/>
          </a:bodyPr>
          <a:lstStyle/>
          <a:p>
            <a:r>
              <a:rPr lang="nl-NL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Ymere en HYA: Kijk naar de knelpunten die naar voren komen in dit rapport en ga actief het gesprek erover aan met elkaar en met </a:t>
            </a:r>
            <a:r>
              <a:rPr lang="nl-NL" sz="1800" b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BC’s</a:t>
            </a:r>
            <a:r>
              <a:rPr lang="nl-NL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nl-NL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Ymere en HYA: Maak zichtbaar wat er dankzij bewoners al gebeurt op het gebied van leefbaarheid.</a:t>
            </a: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nl-NL" sz="18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Ymere: Ondersteun bewonerscommissies in hun initiatieven, met kleine budgetten, advies en materialen. </a:t>
            </a:r>
          </a:p>
          <a:p>
            <a:r>
              <a:rPr lang="nl-NL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Ymere: Pak samen met </a:t>
            </a:r>
            <a:r>
              <a:rPr lang="nl-NL" sz="1800" b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BC’s</a:t>
            </a:r>
            <a:r>
              <a:rPr lang="nl-NL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knelpunten in communicatie en het gebrek in opvolging van meldingen aan.</a:t>
            </a:r>
          </a:p>
          <a:p>
            <a:r>
              <a:rPr lang="nl-NL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Ymere: Initieer de ontwikkeling van een buurtgerichte aanpak waarbij Ymere, gemeente en bewoners samenwerken.</a:t>
            </a: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nl-NL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Ymere en BC’S: ga structureel met elkaar in overleg over leefbaarheid en behandel de huurders als gelijkwaardige gesprekspartners. Neem elk voor- en najaarsoverleg ruim de tijd voor dit agendapunt.</a:t>
            </a: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nl-NL" dirty="0">
              <a:effectLst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673DD0A-E61C-21CE-4611-3A30B450E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21967"/>
            <a:ext cx="2517775" cy="1082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3365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9116D-1426-80C9-93B7-3094A6A403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 dan nu het </a:t>
            </a:r>
            <a:r>
              <a:rPr lang="en-US" dirty="0" err="1"/>
              <a:t>onderdeel</a:t>
            </a:r>
            <a:r>
              <a:rPr lang="en-US" dirty="0"/>
              <a:t> </a:t>
            </a:r>
            <a:r>
              <a:rPr lang="en-US" dirty="0" err="1"/>
              <a:t>Ymere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1300CB9-130B-273E-1A8C-A8C8566A41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Wat </a:t>
            </a:r>
            <a:r>
              <a:rPr lang="en-US" dirty="0" err="1"/>
              <a:t>doet</a:t>
            </a:r>
            <a:r>
              <a:rPr lang="en-US" dirty="0"/>
              <a:t> </a:t>
            </a:r>
            <a:r>
              <a:rPr lang="en-US" dirty="0" err="1"/>
              <a:t>Ymere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Leefbaarheid</a:t>
            </a:r>
            <a:r>
              <a:rPr lang="en-US" dirty="0"/>
              <a:t>?</a:t>
            </a:r>
            <a:endParaRPr lang="nl-NL" dirty="0"/>
          </a:p>
        </p:txBody>
      </p:sp>
      <p:pic>
        <p:nvPicPr>
          <p:cNvPr id="4" name="Picture 2" descr="Home - Huurders Ymere Amsterdam">
            <a:extLst>
              <a:ext uri="{FF2B5EF4-FFF2-40B4-BE49-F238E27FC236}">
                <a16:creationId xmlns:a16="http://schemas.microsoft.com/office/drawing/2014/main" id="{B0EB4F41-D274-6C5D-652C-B88C898ED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78095" y="4697156"/>
            <a:ext cx="2160844" cy="216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7726D62-FFDE-9B2C-6BED-C74D9E96D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21967"/>
            <a:ext cx="2517775" cy="1082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017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FF7BC-2A36-CDF2-1A6D-D5F1A992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39" y="1138266"/>
            <a:ext cx="8952431" cy="978534"/>
          </a:xfrm>
        </p:spPr>
        <p:txBody>
          <a:bodyPr anchor="t">
            <a:noAutofit/>
          </a:bodyPr>
          <a:lstStyle/>
          <a:p>
            <a:r>
              <a:rPr lang="en-US" sz="3600" b="1" dirty="0" err="1"/>
              <a:t>Programma</a:t>
            </a:r>
            <a:endParaRPr lang="nl-NL" sz="3600" b="1" dirty="0"/>
          </a:p>
        </p:txBody>
      </p: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BA11E-D76F-71C3-5FFD-81BA22E3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462" y="2116800"/>
            <a:ext cx="10449329" cy="3602935"/>
          </a:xfrm>
        </p:spPr>
        <p:txBody>
          <a:bodyPr>
            <a:normAutofit lnSpcReduction="10000"/>
          </a:bodyPr>
          <a:lstStyle/>
          <a:p>
            <a:r>
              <a:rPr lang="nl-NL" sz="1800" b="1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Welkomstwoord en opening</a:t>
            </a:r>
            <a:r>
              <a:rPr lang="nl-NL" sz="1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Peter </a:t>
            </a:r>
            <a:r>
              <a:rPr lang="nl-NL" sz="1800" kern="100" dirty="0" err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Weppner</a:t>
            </a:r>
            <a:r>
              <a:rPr lang="nl-NL" sz="1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19.30</a:t>
            </a:r>
            <a:endParaRPr lang="nl-NL" sz="1800" u="sng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b="1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Introductie leefbaarheid</a:t>
            </a:r>
            <a:r>
              <a:rPr lang="nl-NL" sz="1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Bewonersraadpleging BC’S		19.40</a:t>
            </a:r>
          </a:p>
          <a:p>
            <a:r>
              <a:rPr lang="nl-NL" sz="1800" b="1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Presentatie Ymere</a:t>
            </a:r>
            <a:r>
              <a:rPr lang="nl-NL" sz="1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Dennis en Brian			19.55</a:t>
            </a:r>
          </a:p>
          <a:p>
            <a:pPr marL="0" indent="0">
              <a:buNone/>
            </a:pPr>
            <a:r>
              <a:rPr lang="nl-NL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Verduidelijkende vragen over leefbaarheid		</a:t>
            </a:r>
          </a:p>
          <a:p>
            <a:r>
              <a:rPr lang="nl-NL" sz="18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Pauze		</a:t>
            </a:r>
            <a:r>
              <a:rPr lang="nl-NL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20.40</a:t>
            </a:r>
            <a:endParaRPr lang="nl-NL" sz="1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b="1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Interactie met de zaal						</a:t>
            </a:r>
            <a:r>
              <a:rPr lang="nl-NL" sz="1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20.55</a:t>
            </a:r>
          </a:p>
          <a:p>
            <a:pPr marL="0" lvl="0" indent="0">
              <a:buNone/>
            </a:pPr>
            <a:r>
              <a:rPr lang="nl-NL" sz="1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Voorbeeld Leefbaarheid project Driemond	Nellie (fotopresentatie)</a:t>
            </a:r>
          </a:p>
          <a:p>
            <a:pPr marL="0" lvl="0" indent="0">
              <a:buNone/>
            </a:pPr>
            <a:r>
              <a:rPr lang="nl-NL" sz="1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Zaalgesprek / vragen			BC </a:t>
            </a:r>
            <a:r>
              <a:rPr lang="nl-NL" sz="1800" kern="1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Tuindorp Buiksloot</a:t>
            </a:r>
            <a:endParaRPr lang="nl-NL" sz="1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1800" b="1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Afsluiting</a:t>
            </a:r>
            <a:r>
              <a:rPr lang="nl-NL" sz="1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21.30</a:t>
            </a:r>
          </a:p>
          <a:p>
            <a:pPr marL="0" indent="0">
              <a:buNone/>
            </a:pPr>
            <a:r>
              <a:rPr lang="nl-NL" sz="1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Informeel hapje en een drankje					tot 22.00</a:t>
            </a:r>
          </a:p>
          <a:p>
            <a:pPr marL="0" indent="0">
              <a:buNone/>
            </a:pPr>
            <a:endParaRPr lang="nl-NL" sz="1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nl-NL" sz="1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nl-NL" sz="1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>
              <a:effectLst/>
            </a:endParaRPr>
          </a:p>
        </p:txBody>
      </p:sp>
      <p:pic>
        <p:nvPicPr>
          <p:cNvPr id="1026" name="Picture 2" descr="Home - Huurders Ymere Amsterdam">
            <a:extLst>
              <a:ext uri="{FF2B5EF4-FFF2-40B4-BE49-F238E27FC236}">
                <a16:creationId xmlns:a16="http://schemas.microsoft.com/office/drawing/2014/main" id="{CDE1CB74-444D-0010-F8DB-477ABA048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78095" y="4697156"/>
            <a:ext cx="2160844" cy="216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4673DD0A-E61C-21CE-4611-3A30B450E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21967"/>
            <a:ext cx="2517775" cy="1082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197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ome - Huurders Ymere Amsterdam">
            <a:extLst>
              <a:ext uri="{FF2B5EF4-FFF2-40B4-BE49-F238E27FC236}">
                <a16:creationId xmlns:a16="http://schemas.microsoft.com/office/drawing/2014/main" id="{85311D08-AADD-85E6-F62F-E170E5C85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688" y="4376706"/>
            <a:ext cx="2794715" cy="2794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4FFC567-C7A7-E14E-357E-BB3146994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760576"/>
            <a:ext cx="9231410" cy="4213075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11500" dirty="0" err="1"/>
              <a:t>Uitslag</a:t>
            </a:r>
            <a:r>
              <a:rPr lang="en-US" sz="11500" dirty="0"/>
              <a:t> </a:t>
            </a:r>
            <a:r>
              <a:rPr lang="en-US" sz="11500" dirty="0" err="1"/>
              <a:t>raadpleging</a:t>
            </a:r>
            <a:r>
              <a:rPr lang="en-US" sz="11500" dirty="0"/>
              <a:t> BC’S </a:t>
            </a:r>
            <a:r>
              <a:rPr lang="en-US" sz="11500" dirty="0" err="1"/>
              <a:t>Leefbaarheid</a:t>
            </a:r>
            <a:endParaRPr lang="nl-NL" sz="115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E6BD34-D89C-3317-8631-AD87131BE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0471" y="5110385"/>
            <a:ext cx="6016239" cy="785086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B</a:t>
            </a:r>
            <a:r>
              <a:rPr lang="nl-NL" dirty="0"/>
              <a:t>CA Leefbaarheid 25 juni 2025</a:t>
            </a:r>
          </a:p>
        </p:txBody>
      </p:sp>
    </p:spTree>
    <p:extLst>
      <p:ext uri="{BB962C8B-B14F-4D97-AF65-F5344CB8AC3E}">
        <p14:creationId xmlns:p14="http://schemas.microsoft.com/office/powerpoint/2010/main" val="2474314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FF7BC-2A36-CDF2-1A6D-D5F1A992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5"/>
            <a:ext cx="5334160" cy="1401183"/>
          </a:xfrm>
        </p:spPr>
        <p:txBody>
          <a:bodyPr anchor="t">
            <a:normAutofit/>
          </a:bodyPr>
          <a:lstStyle/>
          <a:p>
            <a:r>
              <a:rPr lang="en-US" sz="3200" b="1" dirty="0"/>
              <a:t>A</a:t>
            </a:r>
            <a:r>
              <a:rPr lang="nl-NL" sz="3200" b="1" dirty="0" err="1"/>
              <a:t>lgemeen</a:t>
            </a:r>
            <a:endParaRPr lang="nl-NL" sz="3200" b="1" dirty="0"/>
          </a:p>
        </p:txBody>
      </p: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BA11E-D76F-71C3-5FFD-81BA22E3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1809136"/>
            <a:ext cx="10548951" cy="3910600"/>
          </a:xfrm>
        </p:spPr>
        <p:txBody>
          <a:bodyPr>
            <a:noAutofit/>
          </a:bodyPr>
          <a:lstStyle/>
          <a:p>
            <a:r>
              <a:rPr lang="en-US" dirty="0">
                <a:effectLst/>
              </a:rPr>
              <a:t>30 </a:t>
            </a:r>
            <a:r>
              <a:rPr lang="en-US" dirty="0" err="1">
                <a:effectLst/>
              </a:rPr>
              <a:t>bewonerscommissies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hebben</a:t>
            </a:r>
            <a:r>
              <a:rPr lang="en-US" dirty="0">
                <a:effectLst/>
              </a:rPr>
              <a:t> de </a:t>
            </a:r>
            <a:r>
              <a:rPr lang="en-US" dirty="0" err="1">
                <a:effectLst/>
              </a:rPr>
              <a:t>enquête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ingevuld</a:t>
            </a:r>
            <a:endParaRPr lang="en-US" dirty="0">
              <a:effectLst/>
            </a:endParaRPr>
          </a:p>
          <a:p>
            <a:r>
              <a:rPr lang="en-US" dirty="0" err="1"/>
              <a:t>Bijna</a:t>
            </a:r>
            <a:r>
              <a:rPr lang="en-US" dirty="0"/>
              <a:t> alle BC’S </a:t>
            </a:r>
            <a:r>
              <a:rPr lang="en-US" dirty="0" err="1"/>
              <a:t>zetten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actief</a:t>
            </a:r>
            <a:r>
              <a:rPr lang="en-US" dirty="0"/>
              <a:t> in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Leefbaarheid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93% </a:t>
            </a:r>
            <a:r>
              <a:rPr lang="en-US" dirty="0" err="1">
                <a:effectLst/>
              </a:rPr>
              <a:t>wil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graag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samenwerken</a:t>
            </a:r>
            <a:r>
              <a:rPr lang="en-US" dirty="0">
                <a:effectLst/>
              </a:rPr>
              <a:t> met </a:t>
            </a:r>
            <a:r>
              <a:rPr lang="en-US" dirty="0" err="1">
                <a:effectLst/>
              </a:rPr>
              <a:t>Ymere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leefbare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buurt</a:t>
            </a:r>
            <a:r>
              <a:rPr lang="en-US" dirty="0">
                <a:effectLst/>
              </a:rPr>
              <a:t>, maar </a:t>
            </a:r>
            <a:r>
              <a:rPr lang="en-US" dirty="0" err="1">
                <a:effectLst/>
              </a:rPr>
              <a:t>ook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verbeter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punten</a:t>
            </a:r>
            <a:endParaRPr lang="en-US" dirty="0">
              <a:effectLst/>
            </a:endParaRPr>
          </a:p>
          <a:p>
            <a:r>
              <a:rPr lang="en-US" dirty="0"/>
              <a:t>63% van de BC’S </a:t>
            </a:r>
            <a:r>
              <a:rPr lang="en-US" dirty="0" err="1"/>
              <a:t>voerde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initiatieven</a:t>
            </a:r>
            <a:r>
              <a:rPr lang="en-US" dirty="0"/>
              <a:t>/ </a:t>
            </a:r>
            <a:r>
              <a:rPr lang="en-US" dirty="0" err="1"/>
              <a:t>projecten</a:t>
            </a:r>
            <a:r>
              <a:rPr lang="en-US" dirty="0"/>
              <a:t> </a:t>
            </a:r>
            <a:r>
              <a:rPr lang="en-US" dirty="0" err="1"/>
              <a:t>uit</a:t>
            </a:r>
            <a:endParaRPr lang="en-US" dirty="0"/>
          </a:p>
          <a:p>
            <a:r>
              <a:rPr lang="en-US" dirty="0" err="1">
                <a:effectLst/>
              </a:rPr>
              <a:t>Op</a:t>
            </a:r>
            <a:r>
              <a:rPr lang="en-US" dirty="0" err="1"/>
              <a:t>roep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HYA: Laat de stem van de </a:t>
            </a:r>
            <a:r>
              <a:rPr lang="en-US" dirty="0" err="1"/>
              <a:t>huurder</a:t>
            </a:r>
            <a:r>
              <a:rPr lang="en-US" dirty="0"/>
              <a:t> </a:t>
            </a:r>
            <a:r>
              <a:rPr lang="en-US" dirty="0" err="1"/>
              <a:t>nog</a:t>
            </a:r>
            <a:r>
              <a:rPr lang="en-US" dirty="0"/>
              <a:t> </a:t>
            </a:r>
            <a:r>
              <a:rPr lang="en-US" dirty="0" err="1"/>
              <a:t>sterker</a:t>
            </a:r>
            <a:r>
              <a:rPr lang="en-US" dirty="0"/>
              <a:t> </a:t>
            </a:r>
            <a:r>
              <a:rPr lang="en-US" dirty="0" err="1"/>
              <a:t>doorklinken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Ymere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gemeente</a:t>
            </a:r>
            <a:endParaRPr lang="nl-NL" dirty="0">
              <a:effectLst/>
            </a:endParaRPr>
          </a:p>
        </p:txBody>
      </p:sp>
      <p:pic>
        <p:nvPicPr>
          <p:cNvPr id="1026" name="Picture 2" descr="Home - Huurders Ymere Amsterdam">
            <a:extLst>
              <a:ext uri="{FF2B5EF4-FFF2-40B4-BE49-F238E27FC236}">
                <a16:creationId xmlns:a16="http://schemas.microsoft.com/office/drawing/2014/main" id="{CDE1CB74-444D-0010-F8DB-477ABA048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78095" y="4697156"/>
            <a:ext cx="2160844" cy="216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4673DD0A-E61C-21CE-4611-3A30B450E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21967"/>
            <a:ext cx="2517775" cy="1082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7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FF7BC-2A36-CDF2-1A6D-D5F1A992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39" y="1138266"/>
            <a:ext cx="8952431" cy="978534"/>
          </a:xfrm>
        </p:spPr>
        <p:txBody>
          <a:bodyPr anchor="t">
            <a:noAutofit/>
          </a:bodyPr>
          <a:lstStyle/>
          <a:p>
            <a:r>
              <a:rPr lang="en-US" sz="3600" b="1" dirty="0"/>
              <a:t>Wat </a:t>
            </a:r>
            <a:r>
              <a:rPr lang="en-US" sz="3600" b="1" dirty="0" err="1"/>
              <a:t>doen</a:t>
            </a:r>
            <a:r>
              <a:rPr lang="en-US" sz="3600" b="1" dirty="0"/>
              <a:t> </a:t>
            </a:r>
            <a:r>
              <a:rPr lang="en-US" sz="3600" b="1" dirty="0" err="1"/>
              <a:t>bewonerscommissies</a:t>
            </a:r>
            <a:r>
              <a:rPr lang="en-US" sz="3600" b="1" dirty="0"/>
              <a:t> in </a:t>
            </a:r>
            <a:r>
              <a:rPr lang="en-US" sz="3600" b="1" dirty="0" err="1"/>
              <a:t>Leefbaarheid</a:t>
            </a:r>
            <a:endParaRPr lang="nl-NL" sz="3600" b="1" dirty="0"/>
          </a:p>
        </p:txBody>
      </p: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BA11E-D76F-71C3-5FFD-81BA22E3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116800"/>
            <a:ext cx="10548951" cy="3602935"/>
          </a:xfrm>
        </p:spPr>
        <p:txBody>
          <a:bodyPr>
            <a:normAutofit/>
          </a:bodyPr>
          <a:lstStyle/>
          <a:p>
            <a:r>
              <a:rPr lang="en-US" dirty="0" err="1">
                <a:effectLst/>
              </a:rPr>
              <a:t>Vergroening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dirty="0" err="1"/>
              <a:t>Aanleg</a:t>
            </a:r>
            <a:r>
              <a:rPr lang="en-US" dirty="0"/>
              <a:t> </a:t>
            </a:r>
            <a:r>
              <a:rPr lang="en-US" dirty="0" err="1"/>
              <a:t>Sedumdaken</a:t>
            </a:r>
            <a:r>
              <a:rPr lang="en-US" dirty="0"/>
              <a:t>, </a:t>
            </a:r>
            <a:r>
              <a:rPr lang="en-US" dirty="0" err="1"/>
              <a:t>binnentuinen</a:t>
            </a:r>
            <a:r>
              <a:rPr lang="en-US" dirty="0"/>
              <a:t>, </a:t>
            </a:r>
            <a:r>
              <a:rPr lang="en-US" dirty="0" err="1"/>
              <a:t>geveltuinen</a:t>
            </a:r>
            <a:r>
              <a:rPr lang="en-US" dirty="0"/>
              <a:t>, </a:t>
            </a:r>
            <a:r>
              <a:rPr lang="en-US" dirty="0" err="1"/>
              <a:t>boomspiegels</a:t>
            </a:r>
            <a:endParaRPr lang="en-US" dirty="0">
              <a:effectLst/>
            </a:endParaRPr>
          </a:p>
          <a:p>
            <a:r>
              <a:rPr lang="en-US" dirty="0" err="1"/>
              <a:t>Onderhoud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Schouwen</a:t>
            </a:r>
            <a:r>
              <a:rPr lang="en-US" dirty="0"/>
              <a:t>, </a:t>
            </a:r>
            <a:r>
              <a:rPr lang="en-US" dirty="0" err="1"/>
              <a:t>schoonmaakacties</a:t>
            </a:r>
            <a:r>
              <a:rPr lang="en-US" dirty="0"/>
              <a:t>,  </a:t>
            </a:r>
            <a:r>
              <a:rPr lang="en-US" dirty="0" err="1"/>
              <a:t>signaleren</a:t>
            </a:r>
            <a:r>
              <a:rPr lang="en-US" dirty="0"/>
              <a:t> &amp; </a:t>
            </a:r>
            <a:r>
              <a:rPr lang="en-US" dirty="0" err="1"/>
              <a:t>melden</a:t>
            </a:r>
            <a:endParaRPr lang="en-US" dirty="0"/>
          </a:p>
          <a:p>
            <a:r>
              <a:rPr lang="en-US" dirty="0" err="1">
                <a:effectLst/>
              </a:rPr>
              <a:t>Veiligheid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dirty="0" err="1">
                <a:effectLst/>
              </a:rPr>
              <a:t>Aanpak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geluidsoverlast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verlichting</a:t>
            </a:r>
            <a:r>
              <a:rPr lang="en-US" dirty="0">
                <a:effectLst/>
              </a:rPr>
              <a:t> contact </a:t>
            </a:r>
            <a:r>
              <a:rPr lang="en-US" dirty="0" err="1">
                <a:effectLst/>
              </a:rPr>
              <a:t>wijkagent</a:t>
            </a:r>
            <a:endParaRPr lang="nl-NL" dirty="0">
              <a:effectLst/>
            </a:endParaRPr>
          </a:p>
        </p:txBody>
      </p:sp>
      <p:pic>
        <p:nvPicPr>
          <p:cNvPr id="1026" name="Picture 2" descr="Home - Huurders Ymere Amsterdam">
            <a:extLst>
              <a:ext uri="{FF2B5EF4-FFF2-40B4-BE49-F238E27FC236}">
                <a16:creationId xmlns:a16="http://schemas.microsoft.com/office/drawing/2014/main" id="{CDE1CB74-444D-0010-F8DB-477ABA048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78095" y="4697156"/>
            <a:ext cx="2160844" cy="216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4673DD0A-E61C-21CE-4611-3A30B450E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21967"/>
            <a:ext cx="2517775" cy="1082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74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FF7BC-2A36-CDF2-1A6D-D5F1A992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39" y="1138265"/>
            <a:ext cx="10545811" cy="1401183"/>
          </a:xfrm>
        </p:spPr>
        <p:txBody>
          <a:bodyPr anchor="t">
            <a:normAutofit/>
          </a:bodyPr>
          <a:lstStyle/>
          <a:p>
            <a:r>
              <a:rPr lang="en-US" sz="3200" b="1" dirty="0"/>
              <a:t>Wat </a:t>
            </a:r>
            <a:r>
              <a:rPr lang="en-US" sz="3200" b="1" dirty="0" err="1"/>
              <a:t>doen</a:t>
            </a:r>
            <a:r>
              <a:rPr lang="en-US" sz="3200" b="1" dirty="0"/>
              <a:t> </a:t>
            </a:r>
            <a:r>
              <a:rPr lang="en-US" sz="3200" b="1" dirty="0" err="1"/>
              <a:t>bewonerscommissies</a:t>
            </a:r>
            <a:r>
              <a:rPr lang="en-US" sz="3200" b="1" dirty="0"/>
              <a:t> in </a:t>
            </a:r>
            <a:r>
              <a:rPr lang="en-US" sz="3200" b="1" dirty="0" err="1"/>
              <a:t>Leefbaarheid</a:t>
            </a:r>
            <a:endParaRPr lang="nl-NL" sz="3200" b="1" dirty="0"/>
          </a:p>
        </p:txBody>
      </p: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ome - Huurders Ymere Amsterdam">
            <a:extLst>
              <a:ext uri="{FF2B5EF4-FFF2-40B4-BE49-F238E27FC236}">
                <a16:creationId xmlns:a16="http://schemas.microsoft.com/office/drawing/2014/main" id="{CDE1CB74-444D-0010-F8DB-477ABA048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78095" y="4697156"/>
            <a:ext cx="2160844" cy="216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BA11E-D76F-71C3-5FFD-81BA22E3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129" y="2517085"/>
            <a:ext cx="10350522" cy="3602935"/>
          </a:xfrm>
        </p:spPr>
        <p:txBody>
          <a:bodyPr>
            <a:normAutofit/>
          </a:bodyPr>
          <a:lstStyle/>
          <a:p>
            <a:r>
              <a:rPr lang="en-US" dirty="0" err="1">
                <a:effectLst/>
              </a:rPr>
              <a:t>Sociale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activiteiten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dirty="0" err="1"/>
              <a:t>Burendagen</a:t>
            </a:r>
            <a:r>
              <a:rPr lang="en-US" dirty="0"/>
              <a:t>, </a:t>
            </a:r>
            <a:r>
              <a:rPr lang="en-US" dirty="0" err="1"/>
              <a:t>buurtborrel</a:t>
            </a:r>
            <a:r>
              <a:rPr lang="en-US" dirty="0"/>
              <a:t>, </a:t>
            </a:r>
            <a:r>
              <a:rPr lang="en-US" dirty="0" err="1"/>
              <a:t>welkom</a:t>
            </a:r>
            <a:r>
              <a:rPr lang="en-US" dirty="0"/>
              <a:t> </a:t>
            </a:r>
            <a:r>
              <a:rPr lang="en-US" dirty="0" err="1"/>
              <a:t>heten</a:t>
            </a:r>
            <a:r>
              <a:rPr lang="en-US" dirty="0"/>
              <a:t>, </a:t>
            </a:r>
            <a:r>
              <a:rPr lang="en-US" dirty="0" err="1"/>
              <a:t>hulp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bewoners</a:t>
            </a:r>
            <a:endParaRPr lang="en-US" dirty="0">
              <a:effectLst/>
            </a:endParaRPr>
          </a:p>
          <a:p>
            <a:r>
              <a:rPr lang="en-US" dirty="0" err="1"/>
              <a:t>Communicatie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Buurtappsoverleg</a:t>
            </a:r>
            <a:r>
              <a:rPr lang="en-US" dirty="0"/>
              <a:t>, </a:t>
            </a:r>
            <a:r>
              <a:rPr lang="en-US" dirty="0" err="1"/>
              <a:t>meldingen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Ymere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gemeente</a:t>
            </a:r>
            <a:endParaRPr lang="en-US" dirty="0"/>
          </a:p>
          <a:p>
            <a:r>
              <a:rPr lang="en-US" dirty="0" err="1">
                <a:effectLst/>
              </a:rPr>
              <a:t>Klimaat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duurzaamheid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dirty="0" err="1"/>
              <a:t>Klimaaradaptatie</a:t>
            </a:r>
            <a:r>
              <a:rPr lang="en-US" dirty="0"/>
              <a:t>, </a:t>
            </a:r>
            <a:r>
              <a:rPr lang="en-US" dirty="0" err="1"/>
              <a:t>energie-initiatieven</a:t>
            </a:r>
            <a:r>
              <a:rPr lang="en-US" dirty="0"/>
              <a:t>, </a:t>
            </a:r>
            <a:r>
              <a:rPr lang="en-US" dirty="0" err="1"/>
              <a:t>circulariteit</a:t>
            </a:r>
            <a:endParaRPr lang="nl-NL" dirty="0">
              <a:effectLst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673DD0A-E61C-21CE-4611-3A30B450E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21967"/>
            <a:ext cx="2517775" cy="1082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186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FF7BC-2A36-CDF2-1A6D-D5F1A992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39" y="1138265"/>
            <a:ext cx="10545811" cy="1401183"/>
          </a:xfrm>
        </p:spPr>
        <p:txBody>
          <a:bodyPr anchor="t">
            <a:normAutofit/>
          </a:bodyPr>
          <a:lstStyle/>
          <a:p>
            <a:r>
              <a:rPr lang="en-US" sz="3200" dirty="0"/>
              <a:t>S</a:t>
            </a:r>
            <a:r>
              <a:rPr lang="nl-NL" sz="3200" dirty="0" err="1"/>
              <a:t>amenwerking</a:t>
            </a:r>
            <a:r>
              <a:rPr lang="nl-NL" sz="3200" dirty="0"/>
              <a:t> met Ymere</a:t>
            </a:r>
          </a:p>
        </p:txBody>
      </p: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BA11E-D76F-71C3-5FFD-81BA22E3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700" y="2517085"/>
            <a:ext cx="10548951" cy="3602935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</a:rPr>
              <a:t>28 van de 30 BC’S </a:t>
            </a:r>
            <a:r>
              <a:rPr lang="en-US" sz="2400" dirty="0" err="1">
                <a:effectLst/>
              </a:rPr>
              <a:t>willen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samenwerken</a:t>
            </a:r>
            <a:r>
              <a:rPr lang="en-US" sz="2400" dirty="0">
                <a:effectLst/>
              </a:rPr>
              <a:t> met </a:t>
            </a:r>
            <a:r>
              <a:rPr lang="en-US" sz="2400" dirty="0" err="1">
                <a:effectLst/>
              </a:rPr>
              <a:t>Ymere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aan</a:t>
            </a:r>
            <a:r>
              <a:rPr lang="en-US" sz="2400" dirty="0">
                <a:effectLst/>
              </a:rPr>
              <a:t> de </a:t>
            </a:r>
            <a:r>
              <a:rPr lang="en-US" sz="2400" dirty="0" err="1">
                <a:effectLst/>
              </a:rPr>
              <a:t>leefbaarheid</a:t>
            </a:r>
            <a:r>
              <a:rPr lang="en-US" sz="2400" dirty="0">
                <a:effectLst/>
              </a:rPr>
              <a:t> in de </a:t>
            </a:r>
            <a:r>
              <a:rPr lang="en-US" sz="2400" dirty="0" err="1">
                <a:effectLst/>
              </a:rPr>
              <a:t>buurt</a:t>
            </a:r>
            <a:endParaRPr lang="en-US" sz="2400" dirty="0">
              <a:effectLst/>
            </a:endParaRPr>
          </a:p>
          <a:p>
            <a:r>
              <a:rPr lang="en-US" sz="2400" dirty="0"/>
              <a:t>Maar; de </a:t>
            </a:r>
            <a:r>
              <a:rPr lang="en-US" sz="2400" dirty="0" err="1"/>
              <a:t>samenwerking</a:t>
            </a:r>
            <a:r>
              <a:rPr lang="en-US" sz="2400" dirty="0"/>
              <a:t> </a:t>
            </a:r>
            <a:r>
              <a:rPr lang="en-US" sz="2400" dirty="0" err="1"/>
              <a:t>wordt</a:t>
            </a:r>
            <a:r>
              <a:rPr lang="en-US" sz="2400" dirty="0"/>
              <a:t> </a:t>
            </a:r>
            <a:r>
              <a:rPr lang="en-US" sz="2400" dirty="0" err="1"/>
              <a:t>ook</a:t>
            </a:r>
            <a:r>
              <a:rPr lang="en-US" sz="2400" dirty="0"/>
              <a:t> </a:t>
            </a:r>
            <a:r>
              <a:rPr lang="en-US" sz="2400" dirty="0" err="1"/>
              <a:t>als</a:t>
            </a:r>
            <a:r>
              <a:rPr lang="en-US" sz="2400" dirty="0"/>
              <a:t> </a:t>
            </a:r>
            <a:r>
              <a:rPr lang="en-US" sz="2400" dirty="0" err="1"/>
              <a:t>moeizaam</a:t>
            </a:r>
            <a:r>
              <a:rPr lang="en-US" sz="2400" dirty="0"/>
              <a:t> </a:t>
            </a:r>
            <a:r>
              <a:rPr lang="en-US" sz="2400" dirty="0" err="1"/>
              <a:t>ervaren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communicatie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terugkoppeling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afhoudende</a:t>
            </a:r>
            <a:r>
              <a:rPr lang="en-US" sz="2400" dirty="0"/>
              <a:t> </a:t>
            </a:r>
            <a:r>
              <a:rPr lang="en-US" sz="2400" dirty="0" err="1"/>
              <a:t>houding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geen</a:t>
            </a:r>
            <a:r>
              <a:rPr lang="en-US" sz="2400" dirty="0"/>
              <a:t> </a:t>
            </a:r>
            <a:r>
              <a:rPr lang="en-US" sz="2400" dirty="0" err="1"/>
              <a:t>gelijkwaardigheid</a:t>
            </a:r>
            <a:endParaRPr lang="en-US" sz="2400" dirty="0"/>
          </a:p>
          <a:p>
            <a:r>
              <a:rPr lang="en-US" sz="2400" dirty="0">
                <a:effectLst/>
              </a:rPr>
              <a:t>Er </a:t>
            </a:r>
            <a:r>
              <a:rPr lang="en-US" sz="2400" dirty="0" err="1">
                <a:effectLst/>
              </a:rPr>
              <a:t>zijn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ook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positieve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ervaringen</a:t>
            </a:r>
            <a:r>
              <a:rPr lang="en-US" sz="2400" dirty="0">
                <a:effectLst/>
              </a:rPr>
              <a:t> in de </a:t>
            </a:r>
            <a:r>
              <a:rPr lang="en-US" sz="2400" dirty="0" err="1">
                <a:effectLst/>
              </a:rPr>
              <a:t>samenwerking</a:t>
            </a:r>
            <a:r>
              <a:rPr lang="en-US" sz="2400" dirty="0">
                <a:effectLst/>
              </a:rPr>
              <a:t> met </a:t>
            </a:r>
            <a:r>
              <a:rPr lang="en-US" sz="2400" dirty="0" err="1">
                <a:effectLst/>
              </a:rPr>
              <a:t>Ymere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waar</a:t>
            </a:r>
            <a:r>
              <a:rPr lang="en-US" sz="2400" dirty="0">
                <a:effectLst/>
              </a:rPr>
              <a:t>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>
                <a:effectLst/>
              </a:rPr>
              <a:t>projecten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samen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zijn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uitgevoerd</a:t>
            </a:r>
            <a:endParaRPr lang="nl-NL" sz="2400" dirty="0">
              <a:effectLst/>
            </a:endParaRPr>
          </a:p>
        </p:txBody>
      </p:sp>
      <p:pic>
        <p:nvPicPr>
          <p:cNvPr id="1026" name="Picture 2" descr="Home - Huurders Ymere Amsterdam">
            <a:extLst>
              <a:ext uri="{FF2B5EF4-FFF2-40B4-BE49-F238E27FC236}">
                <a16:creationId xmlns:a16="http://schemas.microsoft.com/office/drawing/2014/main" id="{CDE1CB74-444D-0010-F8DB-477ABA048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78095" y="4697156"/>
            <a:ext cx="2160844" cy="216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4673DD0A-E61C-21CE-4611-3A30B450E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21967"/>
            <a:ext cx="2517775" cy="1082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7048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FF7BC-2A36-CDF2-1A6D-D5F1A992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39" y="1138265"/>
            <a:ext cx="10545811" cy="1401183"/>
          </a:xfrm>
        </p:spPr>
        <p:txBody>
          <a:bodyPr anchor="t">
            <a:normAutofit/>
          </a:bodyPr>
          <a:lstStyle/>
          <a:p>
            <a:r>
              <a:rPr lang="en-US" sz="3200" b="1" dirty="0" err="1"/>
              <a:t>Verwachtingen</a:t>
            </a:r>
            <a:r>
              <a:rPr lang="en-US" sz="3200" b="1" dirty="0"/>
              <a:t> </a:t>
            </a:r>
            <a:r>
              <a:rPr lang="en-US" sz="3200" b="1" dirty="0" err="1"/>
              <a:t>naar</a:t>
            </a:r>
            <a:r>
              <a:rPr lang="en-US" sz="3200" b="1" dirty="0"/>
              <a:t> </a:t>
            </a:r>
            <a:r>
              <a:rPr lang="en-US" sz="3200" b="1" dirty="0" err="1"/>
              <a:t>Ymere</a:t>
            </a:r>
            <a:endParaRPr lang="nl-NL" sz="3200" b="1" dirty="0"/>
          </a:p>
        </p:txBody>
      </p: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BA11E-D76F-71C3-5FFD-81BA22E3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700" y="2517085"/>
            <a:ext cx="10548951" cy="3602935"/>
          </a:xfrm>
        </p:spPr>
        <p:txBody>
          <a:bodyPr>
            <a:normAutofit/>
          </a:bodyPr>
          <a:lstStyle/>
          <a:p>
            <a:r>
              <a:rPr lang="en-US" sz="2400" dirty="0" err="1">
                <a:effectLst/>
              </a:rPr>
              <a:t>Aanpak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overlast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i.p.v</a:t>
            </a:r>
            <a:r>
              <a:rPr lang="en-US" sz="2400" dirty="0">
                <a:effectLst/>
              </a:rPr>
              <a:t>. </a:t>
            </a:r>
            <a:r>
              <a:rPr lang="en-US" sz="2400" dirty="0" err="1">
                <a:effectLst/>
              </a:rPr>
              <a:t>alleen</a:t>
            </a:r>
            <a:r>
              <a:rPr lang="en-US" sz="2400" dirty="0">
                <a:effectLst/>
              </a:rPr>
              <a:t> Beter Buren</a:t>
            </a:r>
          </a:p>
          <a:p>
            <a:r>
              <a:rPr lang="en-US" sz="2400" dirty="0" err="1"/>
              <a:t>Onderhoud</a:t>
            </a:r>
            <a:r>
              <a:rPr lang="en-US" sz="2400" dirty="0"/>
              <a:t> </a:t>
            </a:r>
            <a:r>
              <a:rPr lang="en-US" sz="2400" dirty="0" err="1"/>
              <a:t>aan</a:t>
            </a:r>
            <a:r>
              <a:rPr lang="en-US" sz="2400" dirty="0"/>
              <a:t> </a:t>
            </a:r>
            <a:r>
              <a:rPr lang="en-US" sz="2400" dirty="0" err="1"/>
              <a:t>gemeenschappelijke</a:t>
            </a:r>
            <a:r>
              <a:rPr lang="en-US" sz="2400" dirty="0"/>
              <a:t> </a:t>
            </a:r>
            <a:r>
              <a:rPr lang="en-US" sz="2400" dirty="0" err="1"/>
              <a:t>ruimten</a:t>
            </a:r>
            <a:r>
              <a:rPr lang="en-US" sz="2400" dirty="0"/>
              <a:t> in </a:t>
            </a:r>
            <a:r>
              <a:rPr lang="en-US" sz="2400" dirty="0" err="1"/>
              <a:t>en</a:t>
            </a:r>
            <a:r>
              <a:rPr lang="en-US" sz="2400" dirty="0"/>
              <a:t> om de </a:t>
            </a:r>
            <a:r>
              <a:rPr lang="en-US" sz="2400" dirty="0" err="1"/>
              <a:t>woningen</a:t>
            </a:r>
            <a:r>
              <a:rPr lang="en-US" sz="2400" dirty="0"/>
              <a:t>/complex</a:t>
            </a:r>
          </a:p>
          <a:p>
            <a:r>
              <a:rPr lang="en-US" sz="2400" dirty="0" err="1">
                <a:effectLst/>
              </a:rPr>
              <a:t>Betere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communicatie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opvolging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meldingen</a:t>
            </a:r>
            <a:endParaRPr lang="en-US" sz="2400" dirty="0">
              <a:effectLst/>
            </a:endParaRPr>
          </a:p>
          <a:p>
            <a:r>
              <a:rPr lang="en-US" sz="2400" dirty="0" err="1"/>
              <a:t>Actieve</a:t>
            </a:r>
            <a:r>
              <a:rPr lang="en-US" sz="2400" dirty="0"/>
              <a:t> </a:t>
            </a:r>
            <a:r>
              <a:rPr lang="en-US" sz="2400" dirty="0" err="1"/>
              <a:t>samenwerking</a:t>
            </a:r>
            <a:r>
              <a:rPr lang="en-US" sz="2400" dirty="0"/>
              <a:t> met BC’S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wijkpartijen</a:t>
            </a:r>
            <a:endParaRPr lang="nl-NL" sz="2400" dirty="0">
              <a:effectLst/>
            </a:endParaRPr>
          </a:p>
        </p:txBody>
      </p:sp>
      <p:pic>
        <p:nvPicPr>
          <p:cNvPr id="1026" name="Picture 2" descr="Home - Huurders Ymere Amsterdam">
            <a:extLst>
              <a:ext uri="{FF2B5EF4-FFF2-40B4-BE49-F238E27FC236}">
                <a16:creationId xmlns:a16="http://schemas.microsoft.com/office/drawing/2014/main" id="{CDE1CB74-444D-0010-F8DB-477ABA048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78095" y="4697156"/>
            <a:ext cx="2160844" cy="216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4673DD0A-E61C-21CE-4611-3A30B450E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21967"/>
            <a:ext cx="2517775" cy="1082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072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FF7BC-2A36-CDF2-1A6D-D5F1A992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39" y="1138265"/>
            <a:ext cx="10545811" cy="1401183"/>
          </a:xfrm>
        </p:spPr>
        <p:txBody>
          <a:bodyPr anchor="t">
            <a:normAutofit/>
          </a:bodyPr>
          <a:lstStyle/>
          <a:p>
            <a:r>
              <a:rPr lang="en-US" sz="3200" b="1" dirty="0"/>
              <a:t>Wat </a:t>
            </a:r>
            <a:r>
              <a:rPr lang="en-US" sz="3200" b="1" dirty="0" err="1"/>
              <a:t>willen</a:t>
            </a:r>
            <a:r>
              <a:rPr lang="en-US" sz="3200" b="1" dirty="0"/>
              <a:t> BC’S </a:t>
            </a:r>
            <a:r>
              <a:rPr lang="en-US" sz="3200" b="1" dirty="0" err="1"/>
              <a:t>zelf</a:t>
            </a:r>
            <a:r>
              <a:rPr lang="en-US" sz="3200" b="1" dirty="0"/>
              <a:t> </a:t>
            </a:r>
            <a:r>
              <a:rPr lang="en-US" sz="3200" b="1" dirty="0" err="1"/>
              <a:t>verbeteren</a:t>
            </a:r>
            <a:r>
              <a:rPr lang="en-US" sz="3200" b="1" dirty="0"/>
              <a:t>?</a:t>
            </a:r>
            <a:endParaRPr lang="nl-NL" sz="3200" b="1" dirty="0"/>
          </a:p>
        </p:txBody>
      </p: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ome - Huurders Ymere Amsterdam">
            <a:extLst>
              <a:ext uri="{FF2B5EF4-FFF2-40B4-BE49-F238E27FC236}">
                <a16:creationId xmlns:a16="http://schemas.microsoft.com/office/drawing/2014/main" id="{CDE1CB74-444D-0010-F8DB-477ABA048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78095" y="4697156"/>
            <a:ext cx="2160844" cy="216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BA11E-D76F-71C3-5FFD-81BA22E3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700" y="2517085"/>
            <a:ext cx="10548951" cy="3602935"/>
          </a:xfrm>
        </p:spPr>
        <p:txBody>
          <a:bodyPr>
            <a:normAutofit/>
          </a:bodyPr>
          <a:lstStyle/>
          <a:p>
            <a:r>
              <a:rPr lang="en-US" dirty="0" err="1">
                <a:effectLst/>
              </a:rPr>
              <a:t>Betere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betrokkenheid</a:t>
            </a:r>
            <a:r>
              <a:rPr lang="en-US" dirty="0">
                <a:effectLst/>
              </a:rPr>
              <a:t> van </a:t>
            </a:r>
            <a:r>
              <a:rPr lang="en-US" dirty="0" err="1">
                <a:effectLst/>
              </a:rPr>
              <a:t>medebewoners</a:t>
            </a:r>
            <a:endParaRPr lang="en-US" dirty="0">
              <a:effectLst/>
            </a:endParaRPr>
          </a:p>
          <a:p>
            <a:r>
              <a:rPr lang="en-US" dirty="0" err="1"/>
              <a:t>Zelfbeheer</a:t>
            </a:r>
            <a:r>
              <a:rPr lang="en-US" dirty="0"/>
              <a:t> van </a:t>
            </a:r>
            <a:r>
              <a:rPr lang="en-US" dirty="0" err="1"/>
              <a:t>groen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/of </a:t>
            </a:r>
            <a:r>
              <a:rPr lang="en-US" dirty="0" err="1"/>
              <a:t>schoonmaak</a:t>
            </a:r>
            <a:endParaRPr lang="en-US" dirty="0"/>
          </a:p>
          <a:p>
            <a:r>
              <a:rPr lang="en-US" dirty="0">
                <a:effectLst/>
              </a:rPr>
              <a:t>Meer </a:t>
            </a:r>
            <a:r>
              <a:rPr lang="en-US" dirty="0" err="1">
                <a:effectLst/>
              </a:rPr>
              <a:t>sociale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projecten</a:t>
            </a:r>
            <a:endParaRPr lang="en-US" dirty="0">
              <a:effectLst/>
            </a:endParaRPr>
          </a:p>
          <a:p>
            <a:r>
              <a:rPr lang="en-US" dirty="0" err="1"/>
              <a:t>Overlegstructuren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 met </a:t>
            </a:r>
            <a:r>
              <a:rPr lang="en-US" dirty="0" err="1"/>
              <a:t>bijvoorbeeld</a:t>
            </a:r>
            <a:r>
              <a:rPr lang="en-US" dirty="0"/>
              <a:t> </a:t>
            </a:r>
            <a:r>
              <a:rPr lang="en-US" dirty="0" err="1"/>
              <a:t>gebiedsbeheer</a:t>
            </a:r>
            <a:endParaRPr lang="en-US" dirty="0"/>
          </a:p>
          <a:p>
            <a:r>
              <a:rPr lang="en-US" dirty="0">
                <a:effectLst/>
              </a:rPr>
              <a:t>Meer </a:t>
            </a:r>
            <a:r>
              <a:rPr lang="en-US" dirty="0" err="1">
                <a:effectLst/>
              </a:rPr>
              <a:t>initiatieven</a:t>
            </a:r>
            <a:r>
              <a:rPr lang="en-US" dirty="0">
                <a:effectLst/>
              </a:rPr>
              <a:t> op </a:t>
            </a:r>
            <a:r>
              <a:rPr lang="en-US" dirty="0" err="1">
                <a:effectLst/>
              </a:rPr>
              <a:t>energie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klimaatmaatregelen</a:t>
            </a:r>
            <a:endParaRPr lang="nl-NL" dirty="0">
              <a:effectLst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673DD0A-E61C-21CE-4611-3A30B450E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21967"/>
            <a:ext cx="2517775" cy="1082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153412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05AE828706C459DCE821602734BDE" ma:contentTypeVersion="10" ma:contentTypeDescription="Een nieuw document maken." ma:contentTypeScope="" ma:versionID="11e873ca51e16ad20aa8301c84c87c3d">
  <xsd:schema xmlns:xsd="http://www.w3.org/2001/XMLSchema" xmlns:xs="http://www.w3.org/2001/XMLSchema" xmlns:p="http://schemas.microsoft.com/office/2006/metadata/properties" xmlns:ns3="6241cc54-3bb1-4b17-a672-03283e5de217" targetNamespace="http://schemas.microsoft.com/office/2006/metadata/properties" ma:root="true" ma:fieldsID="792c518e1bc12dafa6f12dd368e4a637" ns3:_="">
    <xsd:import namespace="6241cc54-3bb1-4b17-a672-03283e5de2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DateTake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41cc54-3bb1-4b17-a672-03283e5de2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241cc54-3bb1-4b17-a672-03283e5de217" xsi:nil="true"/>
  </documentManagement>
</p:properties>
</file>

<file path=customXml/itemProps1.xml><?xml version="1.0" encoding="utf-8"?>
<ds:datastoreItem xmlns:ds="http://schemas.openxmlformats.org/officeDocument/2006/customXml" ds:itemID="{8E876B61-7B9A-4437-BDAB-F828C5D136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41cc54-3bb1-4b17-a672-03283e5de2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C88477-2634-4254-8AA2-544CB12376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544247-86C3-44E6-BB75-354CE7367603}">
  <ds:schemaRefs>
    <ds:schemaRef ds:uri="6241cc54-3bb1-4b17-a672-03283e5de21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505</Words>
  <Application>Microsoft Office PowerPoint</Application>
  <PresentationFormat>Breedbeeld</PresentationFormat>
  <Paragraphs>65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Kantoorthema</vt:lpstr>
      <vt:lpstr>Bewonerscontact avond Leefbaarheid</vt:lpstr>
      <vt:lpstr>Programma</vt:lpstr>
      <vt:lpstr>Uitslag raadpleging BC’S Leefbaarheid</vt:lpstr>
      <vt:lpstr>Algemeen</vt:lpstr>
      <vt:lpstr>Wat doen bewonerscommissies in Leefbaarheid</vt:lpstr>
      <vt:lpstr>Wat doen bewonerscommissies in Leefbaarheid</vt:lpstr>
      <vt:lpstr>Samenwerking met Ymere</vt:lpstr>
      <vt:lpstr>Verwachtingen naar Ymere</vt:lpstr>
      <vt:lpstr>Wat willen BC’S zelf verbeteren?</vt:lpstr>
      <vt:lpstr>Aanbevelingen aan Ymere en HYA</vt:lpstr>
      <vt:lpstr>En dan nu het onderdeel Ymere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Werkplan HYA 2024</dc:title>
  <dc:creator>Ernst Vijsma</dc:creator>
  <cp:lastModifiedBy>Cornel de Koster</cp:lastModifiedBy>
  <cp:revision>2</cp:revision>
  <dcterms:created xsi:type="dcterms:W3CDTF">2023-11-06T10:04:31Z</dcterms:created>
  <dcterms:modified xsi:type="dcterms:W3CDTF">2025-06-25T13:02:41Z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0x0101009B005AE828706C459DCE821602734BDE</vt:lpwstr>
  </property>
</Properties>
</file>